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53" r:id="rId1"/>
  </p:sldMasterIdLst>
  <p:sldIdLst>
    <p:sldId id="257" r:id="rId2"/>
    <p:sldId id="258" r:id="rId3"/>
    <p:sldId id="260" r:id="rId4"/>
    <p:sldId id="264" r:id="rId5"/>
    <p:sldId id="281" r:id="rId6"/>
    <p:sldId id="266" r:id="rId7"/>
    <p:sldId id="276" r:id="rId8"/>
    <p:sldId id="268" r:id="rId9"/>
    <p:sldId id="286" r:id="rId10"/>
    <p:sldId id="277" r:id="rId11"/>
    <p:sldId id="273" r:id="rId12"/>
    <p:sldId id="283" r:id="rId13"/>
    <p:sldId id="269" r:id="rId14"/>
    <p:sldId id="284" r:id="rId15"/>
    <p:sldId id="287" r:id="rId16"/>
    <p:sldId id="278" r:id="rId17"/>
    <p:sldId id="279" r:id="rId18"/>
    <p:sldId id="280" r:id="rId19"/>
    <p:sldId id="274" r:id="rId2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3A7912F5-DEC9-499B-969E-156CBB704B88}">
          <p14:sldIdLst>
            <p14:sldId id="257"/>
            <p14:sldId id="258"/>
            <p14:sldId id="260"/>
            <p14:sldId id="264"/>
            <p14:sldId id="281"/>
            <p14:sldId id="266"/>
            <p14:sldId id="276"/>
            <p14:sldId id="268"/>
            <p14:sldId id="286"/>
            <p14:sldId id="277"/>
            <p14:sldId id="273"/>
            <p14:sldId id="283"/>
            <p14:sldId id="269"/>
            <p14:sldId id="284"/>
            <p14:sldId id="287"/>
            <p14:sldId id="278"/>
            <p14:sldId id="279"/>
            <p14:sldId id="280"/>
            <p14:sldId id="274"/>
          </p14:sldIdLst>
        </p14:section>
        <p14:section name="Untitled Section" id="{E87DB764-7FA0-4880-B4F1-17D1B34DCF16}">
          <p14:sldIdLst/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FFFF"/>
    <a:srgbClr val="CCFF66"/>
    <a:srgbClr val="FF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39" autoAdjust="0"/>
    <p:restoredTop sz="94384" autoAdjust="0"/>
  </p:normalViewPr>
  <p:slideViewPr>
    <p:cSldViewPr snapToGrid="0">
      <p:cViewPr varScale="1">
        <p:scale>
          <a:sx n="74" d="100"/>
          <a:sy n="74" d="100"/>
        </p:scale>
        <p:origin x="34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image" Target="../media/image6.jpe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4">
  <dgm:title val=""/>
  <dgm:desc val=""/>
  <dgm:catLst>
    <dgm:cat type="accent1" pri="11400"/>
  </dgm:catLst>
  <dgm:styleLbl name="node0">
    <dgm:fillClrLst meth="cycle">
      <a:schemeClr val="accent1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1">
        <a:shade val="50000"/>
      </a:schemeClr>
      <a:schemeClr val="accent1">
        <a:tint val="55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1">
        <a:shade val="80000"/>
        <a:alpha val="50000"/>
      </a:schemeClr>
      <a:schemeClr val="accent1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55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B1D9B02-62A4-45DF-8EB4-4BF056E3AAAD}" type="doc">
      <dgm:prSet loTypeId="urn:microsoft.com/office/officeart/2005/8/layout/orgChart1" loCatId="hierarchy" qsTypeId="urn:microsoft.com/office/officeart/2005/8/quickstyle/simple1" qsCatId="simple" csTypeId="urn:microsoft.com/office/officeart/2005/8/colors/accent1_4" csCatId="accent1" phldr="1"/>
      <dgm:spPr/>
      <dgm:t>
        <a:bodyPr/>
        <a:lstStyle/>
        <a:p>
          <a:endParaRPr lang="en-US"/>
        </a:p>
      </dgm:t>
    </dgm:pt>
    <dgm:pt modelId="{05A90905-BC22-4511-AFF6-856956FDA338}">
      <dgm:prSet phldrT="[Text]"/>
      <dgm:spPr>
        <a:solidFill>
          <a:srgbClr val="00B0F0"/>
        </a:solidFill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  <dgm:t>
        <a:bodyPr/>
        <a:lstStyle/>
        <a:p>
          <a:r>
            <a:rPr lang="bn-BD" dirty="0" smtClean="0">
              <a:latin typeface="NikoshBAN" panose="02000000000000000000" pitchFamily="2" charset="0"/>
              <a:cs typeface="NikoshBAN" panose="02000000000000000000" pitchFamily="2" charset="0"/>
            </a:rPr>
            <a:t>হজের ফরজ</a:t>
          </a:r>
          <a:endParaRPr lang="en-US" dirty="0"/>
        </a:p>
      </dgm:t>
    </dgm:pt>
    <dgm:pt modelId="{DD8A8F53-241E-4FC5-8FFB-E9756FAD5D77}" type="parTrans" cxnId="{06521CB7-F489-4ABE-A0C5-9C8AB475092D}">
      <dgm:prSet/>
      <dgm:spPr/>
      <dgm:t>
        <a:bodyPr/>
        <a:lstStyle/>
        <a:p>
          <a:endParaRPr lang="en-US"/>
        </a:p>
      </dgm:t>
    </dgm:pt>
    <dgm:pt modelId="{DF393C08-0F80-4EE0-B052-FC2C6F4552DD}" type="sibTrans" cxnId="{06521CB7-F489-4ABE-A0C5-9C8AB475092D}">
      <dgm:prSet/>
      <dgm:spPr/>
      <dgm:t>
        <a:bodyPr/>
        <a:lstStyle/>
        <a:p>
          <a:endParaRPr lang="en-US"/>
        </a:p>
      </dgm:t>
    </dgm:pt>
    <dgm:pt modelId="{F472AC19-ACF2-45E0-810D-BB818779953F}">
      <dgm:prSet phldrT="[Text]"/>
      <dgm:spPr>
        <a:solidFill>
          <a:srgbClr val="FF3399"/>
        </a:solidFill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  <dgm:t>
        <a:bodyPr/>
        <a:lstStyle/>
        <a:p>
          <a:r>
            <a:rPr lang="bn-BD" dirty="0" smtClean="0">
              <a:latin typeface="NikoshBAN" panose="02000000000000000000" pitchFamily="2" charset="0"/>
              <a:cs typeface="NikoshBAN" panose="02000000000000000000" pitchFamily="2" charset="0"/>
            </a:rPr>
            <a:t>ইহরাম বাধা</a:t>
          </a:r>
          <a:endParaRPr lang="en-US" dirty="0"/>
        </a:p>
      </dgm:t>
    </dgm:pt>
    <dgm:pt modelId="{03A2BDC1-E2F8-456F-A6F8-3D801FE624F1}" type="parTrans" cxnId="{A6CCDEBF-FD76-41AD-9A78-5AF2761A1F93}">
      <dgm:prSet/>
      <dgm:spPr>
        <a:ln w="38100">
          <a:solidFill>
            <a:srgbClr val="C00000"/>
          </a:solidFill>
        </a:ln>
      </dgm:spPr>
      <dgm:t>
        <a:bodyPr/>
        <a:lstStyle/>
        <a:p>
          <a:endParaRPr lang="en-US"/>
        </a:p>
      </dgm:t>
    </dgm:pt>
    <dgm:pt modelId="{4899C4CA-BE7E-442A-A7C3-00BDAA2B6C34}" type="sibTrans" cxnId="{A6CCDEBF-FD76-41AD-9A78-5AF2761A1F93}">
      <dgm:prSet/>
      <dgm:spPr/>
      <dgm:t>
        <a:bodyPr/>
        <a:lstStyle/>
        <a:p>
          <a:endParaRPr lang="en-US"/>
        </a:p>
      </dgm:t>
    </dgm:pt>
    <dgm:pt modelId="{931E34C0-C212-4777-935C-EC2E2966E430}">
      <dgm:prSet phldrT="[Text]"/>
      <dgm:spPr>
        <a:solidFill>
          <a:srgbClr val="0070C0"/>
        </a:solidFill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  <dgm:t>
        <a:bodyPr/>
        <a:lstStyle/>
        <a:p>
          <a:r>
            <a:rPr lang="bn-BD" dirty="0" smtClean="0">
              <a:latin typeface="NikoshBAN" panose="02000000000000000000" pitchFamily="2" charset="0"/>
              <a:cs typeface="NikoshBAN" panose="02000000000000000000" pitchFamily="2" charset="0"/>
            </a:rPr>
            <a:t>আরাফাতে অবস্থান করা</a:t>
          </a:r>
          <a:endParaRPr lang="en-US" dirty="0"/>
        </a:p>
      </dgm:t>
    </dgm:pt>
    <dgm:pt modelId="{DC47F0FC-A8E8-4693-910C-3C7AB5D2A323}" type="parTrans" cxnId="{1678B226-4D90-4886-82CD-2F8BDFA75CC5}">
      <dgm:prSet/>
      <dgm:spPr>
        <a:ln w="38100">
          <a:solidFill>
            <a:srgbClr val="C00000"/>
          </a:solidFill>
        </a:ln>
      </dgm:spPr>
      <dgm:t>
        <a:bodyPr/>
        <a:lstStyle/>
        <a:p>
          <a:endParaRPr lang="en-US"/>
        </a:p>
      </dgm:t>
    </dgm:pt>
    <dgm:pt modelId="{0489FF7F-1C13-4F5B-967A-4C1422931EDA}" type="sibTrans" cxnId="{1678B226-4D90-4886-82CD-2F8BDFA75CC5}">
      <dgm:prSet/>
      <dgm:spPr/>
      <dgm:t>
        <a:bodyPr/>
        <a:lstStyle/>
        <a:p>
          <a:endParaRPr lang="en-US"/>
        </a:p>
      </dgm:t>
    </dgm:pt>
    <dgm:pt modelId="{932289C8-D4A9-46B6-91A8-10A63B94074E}">
      <dgm:prSet phldrT="[Text]"/>
      <dgm:spPr>
        <a:solidFill>
          <a:schemeClr val="accent6"/>
        </a:solidFill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  <dgm:t>
        <a:bodyPr/>
        <a:lstStyle/>
        <a:p>
          <a:r>
            <a:rPr lang="bn-BD" dirty="0" smtClean="0">
              <a:latin typeface="NikoshBAN" panose="02000000000000000000" pitchFamily="2" charset="0"/>
              <a:cs typeface="NikoshBAN" panose="02000000000000000000" pitchFamily="2" charset="0"/>
            </a:rPr>
            <a:t>তাওয়াফে যিয়ারত</a:t>
          </a:r>
          <a:endParaRPr lang="en-US" dirty="0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5EEA13C0-08AD-49CC-B604-E602C6AD915A}" type="parTrans" cxnId="{01C63DE4-3474-4DDB-B658-4703A7CBE35B}">
      <dgm:prSet/>
      <dgm:spPr>
        <a:solidFill>
          <a:srgbClr val="FF0000"/>
        </a:solidFill>
        <a:ln w="38100">
          <a:solidFill>
            <a:srgbClr val="C00000"/>
          </a:solidFill>
        </a:ln>
      </dgm:spPr>
      <dgm:t>
        <a:bodyPr/>
        <a:lstStyle/>
        <a:p>
          <a:endParaRPr lang="en-US"/>
        </a:p>
      </dgm:t>
    </dgm:pt>
    <dgm:pt modelId="{169E7467-BF7D-486B-880E-13949386756A}" type="sibTrans" cxnId="{01C63DE4-3474-4DDB-B658-4703A7CBE35B}">
      <dgm:prSet/>
      <dgm:spPr/>
      <dgm:t>
        <a:bodyPr/>
        <a:lstStyle/>
        <a:p>
          <a:endParaRPr lang="en-US"/>
        </a:p>
      </dgm:t>
    </dgm:pt>
    <dgm:pt modelId="{5D80CCF1-DFCB-4F18-B39E-849B8E1E1FCE}" type="pres">
      <dgm:prSet presAssocID="{AB1D9B02-62A4-45DF-8EB4-4BF056E3AAAD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CF082C9B-F4D2-490F-A1DC-9744AD70797E}" type="pres">
      <dgm:prSet presAssocID="{05A90905-BC22-4511-AFF6-856956FDA338}" presName="hierRoot1" presStyleCnt="0">
        <dgm:presLayoutVars>
          <dgm:hierBranch val="init"/>
        </dgm:presLayoutVars>
      </dgm:prSet>
      <dgm:spPr/>
    </dgm:pt>
    <dgm:pt modelId="{E937A10B-A257-4AA8-A4C7-24F3C32B8043}" type="pres">
      <dgm:prSet presAssocID="{05A90905-BC22-4511-AFF6-856956FDA338}" presName="rootComposite1" presStyleCnt="0"/>
      <dgm:spPr/>
    </dgm:pt>
    <dgm:pt modelId="{98F8919E-D5FB-4716-8165-B9E9ED80BCD6}" type="pres">
      <dgm:prSet presAssocID="{05A90905-BC22-4511-AFF6-856956FDA338}" presName="rootText1" presStyleLbl="node0" presStyleIdx="0" presStyleCnt="1" custScaleX="114234" custScaleY="106762" custLinFactNeighborX="4930" custLinFactNeighborY="-36988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990EDA35-156D-4BAE-A173-C94E2C7C82C3}" type="pres">
      <dgm:prSet presAssocID="{05A90905-BC22-4511-AFF6-856956FDA338}" presName="rootConnector1" presStyleLbl="node1" presStyleIdx="0" presStyleCnt="0"/>
      <dgm:spPr/>
      <dgm:t>
        <a:bodyPr/>
        <a:lstStyle/>
        <a:p>
          <a:endParaRPr lang="en-US"/>
        </a:p>
      </dgm:t>
    </dgm:pt>
    <dgm:pt modelId="{25E98D26-1E5A-49BA-AE6A-AF57B790840F}" type="pres">
      <dgm:prSet presAssocID="{05A90905-BC22-4511-AFF6-856956FDA338}" presName="hierChild2" presStyleCnt="0"/>
      <dgm:spPr/>
    </dgm:pt>
    <dgm:pt modelId="{FA2791ED-BCEC-45EE-B641-BA7FAC841366}" type="pres">
      <dgm:prSet presAssocID="{03A2BDC1-E2F8-456F-A6F8-3D801FE624F1}" presName="Name37" presStyleLbl="parChTrans1D2" presStyleIdx="0" presStyleCnt="3"/>
      <dgm:spPr/>
      <dgm:t>
        <a:bodyPr/>
        <a:lstStyle/>
        <a:p>
          <a:endParaRPr lang="en-US"/>
        </a:p>
      </dgm:t>
    </dgm:pt>
    <dgm:pt modelId="{D52254CB-4473-469B-A7A0-F7F2F41C2C3C}" type="pres">
      <dgm:prSet presAssocID="{F472AC19-ACF2-45E0-810D-BB818779953F}" presName="hierRoot2" presStyleCnt="0">
        <dgm:presLayoutVars>
          <dgm:hierBranch val="init"/>
        </dgm:presLayoutVars>
      </dgm:prSet>
      <dgm:spPr/>
    </dgm:pt>
    <dgm:pt modelId="{648DFBA5-5CC4-4F67-B405-3EAB068BD393}" type="pres">
      <dgm:prSet presAssocID="{F472AC19-ACF2-45E0-810D-BB818779953F}" presName="rootComposite" presStyleCnt="0"/>
      <dgm:spPr/>
    </dgm:pt>
    <dgm:pt modelId="{7A6A6AF0-D82C-4AE4-885E-2B724763F069}" type="pres">
      <dgm:prSet presAssocID="{F472AC19-ACF2-45E0-810D-BB818779953F}" presName="rootText" presStyleLbl="node2" presStyleIdx="0" presStyleCnt="3" custScaleX="110542" custScaleY="117406" custLinFactNeighborX="9978" custLinFactNeighborY="287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5CC8007A-119D-4936-8F89-1966C5CA3608}" type="pres">
      <dgm:prSet presAssocID="{F472AC19-ACF2-45E0-810D-BB818779953F}" presName="rootConnector" presStyleLbl="node2" presStyleIdx="0" presStyleCnt="3"/>
      <dgm:spPr/>
      <dgm:t>
        <a:bodyPr/>
        <a:lstStyle/>
        <a:p>
          <a:endParaRPr lang="en-US"/>
        </a:p>
      </dgm:t>
    </dgm:pt>
    <dgm:pt modelId="{2FABDF37-BA26-4AC8-9ECC-686C2A319CD0}" type="pres">
      <dgm:prSet presAssocID="{F472AC19-ACF2-45E0-810D-BB818779953F}" presName="hierChild4" presStyleCnt="0"/>
      <dgm:spPr/>
    </dgm:pt>
    <dgm:pt modelId="{4E93F5F9-1A63-465D-9205-66C409381C52}" type="pres">
      <dgm:prSet presAssocID="{F472AC19-ACF2-45E0-810D-BB818779953F}" presName="hierChild5" presStyleCnt="0"/>
      <dgm:spPr/>
    </dgm:pt>
    <dgm:pt modelId="{BA3C2FE0-E7A7-4CAA-B92A-02EFE541A66F}" type="pres">
      <dgm:prSet presAssocID="{DC47F0FC-A8E8-4693-910C-3C7AB5D2A323}" presName="Name37" presStyleLbl="parChTrans1D2" presStyleIdx="1" presStyleCnt="3"/>
      <dgm:spPr/>
      <dgm:t>
        <a:bodyPr/>
        <a:lstStyle/>
        <a:p>
          <a:endParaRPr lang="en-US"/>
        </a:p>
      </dgm:t>
    </dgm:pt>
    <dgm:pt modelId="{B93349F2-83F7-485F-B701-A7441BFA1609}" type="pres">
      <dgm:prSet presAssocID="{931E34C0-C212-4777-935C-EC2E2966E430}" presName="hierRoot2" presStyleCnt="0">
        <dgm:presLayoutVars>
          <dgm:hierBranch val="init"/>
        </dgm:presLayoutVars>
      </dgm:prSet>
      <dgm:spPr/>
    </dgm:pt>
    <dgm:pt modelId="{26B007AC-0923-4F54-8084-E1EBA15C63FF}" type="pres">
      <dgm:prSet presAssocID="{931E34C0-C212-4777-935C-EC2E2966E430}" presName="rootComposite" presStyleCnt="0"/>
      <dgm:spPr/>
    </dgm:pt>
    <dgm:pt modelId="{DB476AC6-0DF9-4C5F-9737-F45816A70B5E}" type="pres">
      <dgm:prSet presAssocID="{931E34C0-C212-4777-935C-EC2E2966E430}" presName="rootText" presStyleLbl="node2" presStyleIdx="1" presStyleCnt="3" custScaleX="123491" custScaleY="11817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8A87A158-C160-4762-9963-C7199CEE396B}" type="pres">
      <dgm:prSet presAssocID="{931E34C0-C212-4777-935C-EC2E2966E430}" presName="rootConnector" presStyleLbl="node2" presStyleIdx="1" presStyleCnt="3"/>
      <dgm:spPr/>
      <dgm:t>
        <a:bodyPr/>
        <a:lstStyle/>
        <a:p>
          <a:endParaRPr lang="en-US"/>
        </a:p>
      </dgm:t>
    </dgm:pt>
    <dgm:pt modelId="{6510155A-DDDF-4837-81C4-987D535D8DC4}" type="pres">
      <dgm:prSet presAssocID="{931E34C0-C212-4777-935C-EC2E2966E430}" presName="hierChild4" presStyleCnt="0"/>
      <dgm:spPr/>
    </dgm:pt>
    <dgm:pt modelId="{47E33328-04CD-4113-A5FE-67147C84E45E}" type="pres">
      <dgm:prSet presAssocID="{931E34C0-C212-4777-935C-EC2E2966E430}" presName="hierChild5" presStyleCnt="0"/>
      <dgm:spPr/>
    </dgm:pt>
    <dgm:pt modelId="{469924C7-2DFD-412F-809D-13E6F2100D2F}" type="pres">
      <dgm:prSet presAssocID="{5EEA13C0-08AD-49CC-B604-E602C6AD915A}" presName="Name37" presStyleLbl="parChTrans1D2" presStyleIdx="2" presStyleCnt="3"/>
      <dgm:spPr/>
      <dgm:t>
        <a:bodyPr/>
        <a:lstStyle/>
        <a:p>
          <a:endParaRPr lang="en-US"/>
        </a:p>
      </dgm:t>
    </dgm:pt>
    <dgm:pt modelId="{EF3B0869-1378-47CE-92A1-2504CEBA115B}" type="pres">
      <dgm:prSet presAssocID="{932289C8-D4A9-46B6-91A8-10A63B94074E}" presName="hierRoot2" presStyleCnt="0">
        <dgm:presLayoutVars>
          <dgm:hierBranch val="init"/>
        </dgm:presLayoutVars>
      </dgm:prSet>
      <dgm:spPr/>
    </dgm:pt>
    <dgm:pt modelId="{25F50165-E332-443E-8411-05318BFE5B2F}" type="pres">
      <dgm:prSet presAssocID="{932289C8-D4A9-46B6-91A8-10A63B94074E}" presName="rootComposite" presStyleCnt="0"/>
      <dgm:spPr/>
    </dgm:pt>
    <dgm:pt modelId="{5E8AFB69-D176-4408-B3A9-66D7F275B72A}" type="pres">
      <dgm:prSet presAssocID="{932289C8-D4A9-46B6-91A8-10A63B94074E}" presName="rootText" presStyleLbl="node2" presStyleIdx="2" presStyleCnt="3" custScaleX="123491" custScaleY="118170" custLinFactNeighborX="-947" custLinFactNeighborY="947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D6FA2F53-B6FC-40CD-9017-4197BAA8A9B9}" type="pres">
      <dgm:prSet presAssocID="{932289C8-D4A9-46B6-91A8-10A63B94074E}" presName="rootConnector" presStyleLbl="node2" presStyleIdx="2" presStyleCnt="3"/>
      <dgm:spPr/>
      <dgm:t>
        <a:bodyPr/>
        <a:lstStyle/>
        <a:p>
          <a:endParaRPr lang="en-US"/>
        </a:p>
      </dgm:t>
    </dgm:pt>
    <dgm:pt modelId="{85546975-533E-4246-9EA9-47459741DC3C}" type="pres">
      <dgm:prSet presAssocID="{932289C8-D4A9-46B6-91A8-10A63B94074E}" presName="hierChild4" presStyleCnt="0"/>
      <dgm:spPr/>
    </dgm:pt>
    <dgm:pt modelId="{17A56D75-7AF4-4399-A826-A22D0FFE35E0}" type="pres">
      <dgm:prSet presAssocID="{932289C8-D4A9-46B6-91A8-10A63B94074E}" presName="hierChild5" presStyleCnt="0"/>
      <dgm:spPr/>
    </dgm:pt>
    <dgm:pt modelId="{BDA650E5-29E9-42DA-80E4-04D5F71C68B8}" type="pres">
      <dgm:prSet presAssocID="{05A90905-BC22-4511-AFF6-856956FDA338}" presName="hierChild3" presStyleCnt="0"/>
      <dgm:spPr/>
    </dgm:pt>
  </dgm:ptLst>
  <dgm:cxnLst>
    <dgm:cxn modelId="{73D0674A-FE09-4F13-8D38-74654EEDB37B}" type="presOf" srcId="{5EEA13C0-08AD-49CC-B604-E602C6AD915A}" destId="{469924C7-2DFD-412F-809D-13E6F2100D2F}" srcOrd="0" destOrd="0" presId="urn:microsoft.com/office/officeart/2005/8/layout/orgChart1"/>
    <dgm:cxn modelId="{94E1F5A8-2BB1-4532-8B23-8880D1C2F040}" type="presOf" srcId="{03A2BDC1-E2F8-456F-A6F8-3D801FE624F1}" destId="{FA2791ED-BCEC-45EE-B641-BA7FAC841366}" srcOrd="0" destOrd="0" presId="urn:microsoft.com/office/officeart/2005/8/layout/orgChart1"/>
    <dgm:cxn modelId="{A5EE8393-2B3A-42F2-8015-B1D017018D4E}" type="presOf" srcId="{931E34C0-C212-4777-935C-EC2E2966E430}" destId="{8A87A158-C160-4762-9963-C7199CEE396B}" srcOrd="1" destOrd="0" presId="urn:microsoft.com/office/officeart/2005/8/layout/orgChart1"/>
    <dgm:cxn modelId="{80588903-24CD-4C33-8F0E-B9DDA5D735F5}" type="presOf" srcId="{931E34C0-C212-4777-935C-EC2E2966E430}" destId="{DB476AC6-0DF9-4C5F-9737-F45816A70B5E}" srcOrd="0" destOrd="0" presId="urn:microsoft.com/office/officeart/2005/8/layout/orgChart1"/>
    <dgm:cxn modelId="{9F66F609-34AA-484B-9EFF-B6E93E90052B}" type="presOf" srcId="{932289C8-D4A9-46B6-91A8-10A63B94074E}" destId="{5E8AFB69-D176-4408-B3A9-66D7F275B72A}" srcOrd="0" destOrd="0" presId="urn:microsoft.com/office/officeart/2005/8/layout/orgChart1"/>
    <dgm:cxn modelId="{01C63DE4-3474-4DDB-B658-4703A7CBE35B}" srcId="{05A90905-BC22-4511-AFF6-856956FDA338}" destId="{932289C8-D4A9-46B6-91A8-10A63B94074E}" srcOrd="2" destOrd="0" parTransId="{5EEA13C0-08AD-49CC-B604-E602C6AD915A}" sibTransId="{169E7467-BF7D-486B-880E-13949386756A}"/>
    <dgm:cxn modelId="{A6CCDEBF-FD76-41AD-9A78-5AF2761A1F93}" srcId="{05A90905-BC22-4511-AFF6-856956FDA338}" destId="{F472AC19-ACF2-45E0-810D-BB818779953F}" srcOrd="0" destOrd="0" parTransId="{03A2BDC1-E2F8-456F-A6F8-3D801FE624F1}" sibTransId="{4899C4CA-BE7E-442A-A7C3-00BDAA2B6C34}"/>
    <dgm:cxn modelId="{1678B226-4D90-4886-82CD-2F8BDFA75CC5}" srcId="{05A90905-BC22-4511-AFF6-856956FDA338}" destId="{931E34C0-C212-4777-935C-EC2E2966E430}" srcOrd="1" destOrd="0" parTransId="{DC47F0FC-A8E8-4693-910C-3C7AB5D2A323}" sibTransId="{0489FF7F-1C13-4F5B-967A-4C1422931EDA}"/>
    <dgm:cxn modelId="{872D093C-B47D-4B30-976C-537BFD0F192F}" type="presOf" srcId="{05A90905-BC22-4511-AFF6-856956FDA338}" destId="{98F8919E-D5FB-4716-8165-B9E9ED80BCD6}" srcOrd="0" destOrd="0" presId="urn:microsoft.com/office/officeart/2005/8/layout/orgChart1"/>
    <dgm:cxn modelId="{5080FAA4-B016-480A-953C-19D660A8C307}" type="presOf" srcId="{F472AC19-ACF2-45E0-810D-BB818779953F}" destId="{5CC8007A-119D-4936-8F89-1966C5CA3608}" srcOrd="1" destOrd="0" presId="urn:microsoft.com/office/officeart/2005/8/layout/orgChart1"/>
    <dgm:cxn modelId="{8A5AF6A3-5145-4A6D-9E69-951E5C7B855E}" type="presOf" srcId="{DC47F0FC-A8E8-4693-910C-3C7AB5D2A323}" destId="{BA3C2FE0-E7A7-4CAA-B92A-02EFE541A66F}" srcOrd="0" destOrd="0" presId="urn:microsoft.com/office/officeart/2005/8/layout/orgChart1"/>
    <dgm:cxn modelId="{79A04F1B-63A6-4159-998E-0711BD7E22E9}" type="presOf" srcId="{932289C8-D4A9-46B6-91A8-10A63B94074E}" destId="{D6FA2F53-B6FC-40CD-9017-4197BAA8A9B9}" srcOrd="1" destOrd="0" presId="urn:microsoft.com/office/officeart/2005/8/layout/orgChart1"/>
    <dgm:cxn modelId="{2688C57C-28B2-4D1D-8B0D-E87835873623}" type="presOf" srcId="{F472AC19-ACF2-45E0-810D-BB818779953F}" destId="{7A6A6AF0-D82C-4AE4-885E-2B724763F069}" srcOrd="0" destOrd="0" presId="urn:microsoft.com/office/officeart/2005/8/layout/orgChart1"/>
    <dgm:cxn modelId="{9BD62F7B-7FE1-4105-A4FF-8C9BA3F6B99C}" type="presOf" srcId="{05A90905-BC22-4511-AFF6-856956FDA338}" destId="{990EDA35-156D-4BAE-A173-C94E2C7C82C3}" srcOrd="1" destOrd="0" presId="urn:microsoft.com/office/officeart/2005/8/layout/orgChart1"/>
    <dgm:cxn modelId="{06521CB7-F489-4ABE-A0C5-9C8AB475092D}" srcId="{AB1D9B02-62A4-45DF-8EB4-4BF056E3AAAD}" destId="{05A90905-BC22-4511-AFF6-856956FDA338}" srcOrd="0" destOrd="0" parTransId="{DD8A8F53-241E-4FC5-8FFB-E9756FAD5D77}" sibTransId="{DF393C08-0F80-4EE0-B052-FC2C6F4552DD}"/>
    <dgm:cxn modelId="{258BE671-F8A5-48ED-A894-BB43CC7B17D7}" type="presOf" srcId="{AB1D9B02-62A4-45DF-8EB4-4BF056E3AAAD}" destId="{5D80CCF1-DFCB-4F18-B39E-849B8E1E1FCE}" srcOrd="0" destOrd="0" presId="urn:microsoft.com/office/officeart/2005/8/layout/orgChart1"/>
    <dgm:cxn modelId="{A47D6B38-1EFA-40C2-BC34-1605552EDB46}" type="presParOf" srcId="{5D80CCF1-DFCB-4F18-B39E-849B8E1E1FCE}" destId="{CF082C9B-F4D2-490F-A1DC-9744AD70797E}" srcOrd="0" destOrd="0" presId="urn:microsoft.com/office/officeart/2005/8/layout/orgChart1"/>
    <dgm:cxn modelId="{5EFFA5CB-30A0-4E60-9CF6-F78480F82D27}" type="presParOf" srcId="{CF082C9B-F4D2-490F-A1DC-9744AD70797E}" destId="{E937A10B-A257-4AA8-A4C7-24F3C32B8043}" srcOrd="0" destOrd="0" presId="urn:microsoft.com/office/officeart/2005/8/layout/orgChart1"/>
    <dgm:cxn modelId="{1EA53667-A259-42FD-96C4-8F1CCBC00F83}" type="presParOf" srcId="{E937A10B-A257-4AA8-A4C7-24F3C32B8043}" destId="{98F8919E-D5FB-4716-8165-B9E9ED80BCD6}" srcOrd="0" destOrd="0" presId="urn:microsoft.com/office/officeart/2005/8/layout/orgChart1"/>
    <dgm:cxn modelId="{110743D6-C81F-4AA4-B853-94F859FE429D}" type="presParOf" srcId="{E937A10B-A257-4AA8-A4C7-24F3C32B8043}" destId="{990EDA35-156D-4BAE-A173-C94E2C7C82C3}" srcOrd="1" destOrd="0" presId="urn:microsoft.com/office/officeart/2005/8/layout/orgChart1"/>
    <dgm:cxn modelId="{48A8C49D-C61A-45B5-AE01-15E0183B0647}" type="presParOf" srcId="{CF082C9B-F4D2-490F-A1DC-9744AD70797E}" destId="{25E98D26-1E5A-49BA-AE6A-AF57B790840F}" srcOrd="1" destOrd="0" presId="urn:microsoft.com/office/officeart/2005/8/layout/orgChart1"/>
    <dgm:cxn modelId="{8A210127-1304-4B0F-85FB-23FCEF47D29A}" type="presParOf" srcId="{25E98D26-1E5A-49BA-AE6A-AF57B790840F}" destId="{FA2791ED-BCEC-45EE-B641-BA7FAC841366}" srcOrd="0" destOrd="0" presId="urn:microsoft.com/office/officeart/2005/8/layout/orgChart1"/>
    <dgm:cxn modelId="{016D6DD1-BF42-4EA0-BAE5-768B347B89EF}" type="presParOf" srcId="{25E98D26-1E5A-49BA-AE6A-AF57B790840F}" destId="{D52254CB-4473-469B-A7A0-F7F2F41C2C3C}" srcOrd="1" destOrd="0" presId="urn:microsoft.com/office/officeart/2005/8/layout/orgChart1"/>
    <dgm:cxn modelId="{410BAFED-D527-4BB0-BEAF-2DD5ADE8338B}" type="presParOf" srcId="{D52254CB-4473-469B-A7A0-F7F2F41C2C3C}" destId="{648DFBA5-5CC4-4F67-B405-3EAB068BD393}" srcOrd="0" destOrd="0" presId="urn:microsoft.com/office/officeart/2005/8/layout/orgChart1"/>
    <dgm:cxn modelId="{9F0A12F6-CE9F-4811-86E3-23A741C7BB3A}" type="presParOf" srcId="{648DFBA5-5CC4-4F67-B405-3EAB068BD393}" destId="{7A6A6AF0-D82C-4AE4-885E-2B724763F069}" srcOrd="0" destOrd="0" presId="urn:microsoft.com/office/officeart/2005/8/layout/orgChart1"/>
    <dgm:cxn modelId="{B403D71B-22D5-40D6-8369-4EB7D408DAFC}" type="presParOf" srcId="{648DFBA5-5CC4-4F67-B405-3EAB068BD393}" destId="{5CC8007A-119D-4936-8F89-1966C5CA3608}" srcOrd="1" destOrd="0" presId="urn:microsoft.com/office/officeart/2005/8/layout/orgChart1"/>
    <dgm:cxn modelId="{0A8CF318-0A29-4E17-8C9B-866C179459D0}" type="presParOf" srcId="{D52254CB-4473-469B-A7A0-F7F2F41C2C3C}" destId="{2FABDF37-BA26-4AC8-9ECC-686C2A319CD0}" srcOrd="1" destOrd="0" presId="urn:microsoft.com/office/officeart/2005/8/layout/orgChart1"/>
    <dgm:cxn modelId="{AA287DE1-C8DE-44FC-85BB-53ADF640A724}" type="presParOf" srcId="{D52254CB-4473-469B-A7A0-F7F2F41C2C3C}" destId="{4E93F5F9-1A63-465D-9205-66C409381C52}" srcOrd="2" destOrd="0" presId="urn:microsoft.com/office/officeart/2005/8/layout/orgChart1"/>
    <dgm:cxn modelId="{6723BB51-AD6F-42CF-B358-AB06FC868094}" type="presParOf" srcId="{25E98D26-1E5A-49BA-AE6A-AF57B790840F}" destId="{BA3C2FE0-E7A7-4CAA-B92A-02EFE541A66F}" srcOrd="2" destOrd="0" presId="urn:microsoft.com/office/officeart/2005/8/layout/orgChart1"/>
    <dgm:cxn modelId="{8DF5FAC9-338F-4D1B-B86F-CEC79BBE0D47}" type="presParOf" srcId="{25E98D26-1E5A-49BA-AE6A-AF57B790840F}" destId="{B93349F2-83F7-485F-B701-A7441BFA1609}" srcOrd="3" destOrd="0" presId="urn:microsoft.com/office/officeart/2005/8/layout/orgChart1"/>
    <dgm:cxn modelId="{F8484825-3788-4A15-A652-7CFFD871F007}" type="presParOf" srcId="{B93349F2-83F7-485F-B701-A7441BFA1609}" destId="{26B007AC-0923-4F54-8084-E1EBA15C63FF}" srcOrd="0" destOrd="0" presId="urn:microsoft.com/office/officeart/2005/8/layout/orgChart1"/>
    <dgm:cxn modelId="{EB53708F-E8F3-4275-83E3-E032A1D99572}" type="presParOf" srcId="{26B007AC-0923-4F54-8084-E1EBA15C63FF}" destId="{DB476AC6-0DF9-4C5F-9737-F45816A70B5E}" srcOrd="0" destOrd="0" presId="urn:microsoft.com/office/officeart/2005/8/layout/orgChart1"/>
    <dgm:cxn modelId="{E8B69883-6A75-4C1D-84E7-B94774DE5BBD}" type="presParOf" srcId="{26B007AC-0923-4F54-8084-E1EBA15C63FF}" destId="{8A87A158-C160-4762-9963-C7199CEE396B}" srcOrd="1" destOrd="0" presId="urn:microsoft.com/office/officeart/2005/8/layout/orgChart1"/>
    <dgm:cxn modelId="{1C82DB32-0DAA-4910-900E-8BC4F33E8590}" type="presParOf" srcId="{B93349F2-83F7-485F-B701-A7441BFA1609}" destId="{6510155A-DDDF-4837-81C4-987D535D8DC4}" srcOrd="1" destOrd="0" presId="urn:microsoft.com/office/officeart/2005/8/layout/orgChart1"/>
    <dgm:cxn modelId="{6C27F3F8-E47B-4346-BB13-BB378A319FB1}" type="presParOf" srcId="{B93349F2-83F7-485F-B701-A7441BFA1609}" destId="{47E33328-04CD-4113-A5FE-67147C84E45E}" srcOrd="2" destOrd="0" presId="urn:microsoft.com/office/officeart/2005/8/layout/orgChart1"/>
    <dgm:cxn modelId="{57B78A0C-58CC-472B-9180-0891F11BCE72}" type="presParOf" srcId="{25E98D26-1E5A-49BA-AE6A-AF57B790840F}" destId="{469924C7-2DFD-412F-809D-13E6F2100D2F}" srcOrd="4" destOrd="0" presId="urn:microsoft.com/office/officeart/2005/8/layout/orgChart1"/>
    <dgm:cxn modelId="{7A6F3A10-E602-408E-848D-20182767B1D4}" type="presParOf" srcId="{25E98D26-1E5A-49BA-AE6A-AF57B790840F}" destId="{EF3B0869-1378-47CE-92A1-2504CEBA115B}" srcOrd="5" destOrd="0" presId="urn:microsoft.com/office/officeart/2005/8/layout/orgChart1"/>
    <dgm:cxn modelId="{F37A1DDA-5029-4315-8B58-E04FFA07774D}" type="presParOf" srcId="{EF3B0869-1378-47CE-92A1-2504CEBA115B}" destId="{25F50165-E332-443E-8411-05318BFE5B2F}" srcOrd="0" destOrd="0" presId="urn:microsoft.com/office/officeart/2005/8/layout/orgChart1"/>
    <dgm:cxn modelId="{BFB9063F-DA01-4255-9713-D6B9AD9A3977}" type="presParOf" srcId="{25F50165-E332-443E-8411-05318BFE5B2F}" destId="{5E8AFB69-D176-4408-B3A9-66D7F275B72A}" srcOrd="0" destOrd="0" presId="urn:microsoft.com/office/officeart/2005/8/layout/orgChart1"/>
    <dgm:cxn modelId="{0A54BBBB-E567-4337-8107-2E45EBD7AD8B}" type="presParOf" srcId="{25F50165-E332-443E-8411-05318BFE5B2F}" destId="{D6FA2F53-B6FC-40CD-9017-4197BAA8A9B9}" srcOrd="1" destOrd="0" presId="urn:microsoft.com/office/officeart/2005/8/layout/orgChart1"/>
    <dgm:cxn modelId="{266AEE07-05F5-40E5-BDDA-54DD0084266F}" type="presParOf" srcId="{EF3B0869-1378-47CE-92A1-2504CEBA115B}" destId="{85546975-533E-4246-9EA9-47459741DC3C}" srcOrd="1" destOrd="0" presId="urn:microsoft.com/office/officeart/2005/8/layout/orgChart1"/>
    <dgm:cxn modelId="{8140229B-B795-4BB1-B53D-B02A5AA79770}" type="presParOf" srcId="{EF3B0869-1378-47CE-92A1-2504CEBA115B}" destId="{17A56D75-7AF4-4399-A826-A22D0FFE35E0}" srcOrd="2" destOrd="0" presId="urn:microsoft.com/office/officeart/2005/8/layout/orgChart1"/>
    <dgm:cxn modelId="{C1F592E1-B618-40A6-ACEA-C09F8A84BF5E}" type="presParOf" srcId="{CF082C9B-F4D2-490F-A1DC-9744AD70797E}" destId="{BDA650E5-29E9-42DA-80E4-04D5F71C68B8}" srcOrd="2" destOrd="0" presId="urn:microsoft.com/office/officeart/2005/8/layout/orgChart1"/>
  </dgm:cxnLst>
  <dgm:bg>
    <a:blipFill>
      <a:blip xmlns:r="http://schemas.openxmlformats.org/officeDocument/2006/relationships" r:embed="rId1"/>
      <a:tile tx="0" ty="0" sx="100000" sy="100000" flip="none" algn="tl"/>
    </a:blipFill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3CB99A7-44D6-4EAE-B6D0-0E90045E6F54}" type="doc">
      <dgm:prSet loTypeId="urn:microsoft.com/office/officeart/2005/8/layout/radial6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BFF5D146-A042-4C67-A0D1-F20542CA0D03}">
      <dgm:prSet phldrT="[Text]" custT="1"/>
      <dgm:spPr>
        <a:solidFill>
          <a:srgbClr val="FF0000"/>
        </a:solidFill>
      </dgm:spPr>
      <dgm:t>
        <a:bodyPr/>
        <a:lstStyle/>
        <a:p>
          <a:r>
            <a:rPr lang="bn-BD" sz="5400" b="1" dirty="0" smtClean="0">
              <a:solidFill>
                <a:srgbClr val="FFFF00"/>
              </a:solidFill>
              <a:latin typeface="NikoshBAN" panose="02000000000000000000" pitchFamily="2" charset="0"/>
              <a:cs typeface="NikoshBAN" panose="02000000000000000000" pitchFamily="2" charset="0"/>
            </a:rPr>
            <a:t>হজ এর ওয়াজিব </a:t>
          </a:r>
          <a:endParaRPr lang="en-US" sz="5400" b="1" dirty="0">
            <a:solidFill>
              <a:srgbClr val="FFFF00"/>
            </a:solidFill>
          </a:endParaRPr>
        </a:p>
      </dgm:t>
    </dgm:pt>
    <dgm:pt modelId="{D05B3E99-22F8-4DEC-BBFC-3E2F8266C872}" type="parTrans" cxnId="{B6EEDD2E-8E0C-40D1-A3B3-87D268715C8B}">
      <dgm:prSet/>
      <dgm:spPr/>
      <dgm:t>
        <a:bodyPr/>
        <a:lstStyle/>
        <a:p>
          <a:endParaRPr lang="en-US"/>
        </a:p>
      </dgm:t>
    </dgm:pt>
    <dgm:pt modelId="{9CDABE79-F37D-4F95-88F2-4C6B6F9F40F7}" type="sibTrans" cxnId="{B6EEDD2E-8E0C-40D1-A3B3-87D268715C8B}">
      <dgm:prSet/>
      <dgm:spPr/>
      <dgm:t>
        <a:bodyPr/>
        <a:lstStyle/>
        <a:p>
          <a:endParaRPr lang="en-US"/>
        </a:p>
      </dgm:t>
    </dgm:pt>
    <dgm:pt modelId="{6076F236-4B7B-4BCD-B9AE-AF4BFB31B366}">
      <dgm:prSet phldrT="[Text]" custT="1"/>
      <dgm:spPr>
        <a:solidFill>
          <a:srgbClr val="00B0F0"/>
        </a:solidFill>
      </dgm:spPr>
      <dgm:t>
        <a:bodyPr/>
        <a:lstStyle/>
        <a:p>
          <a:r>
            <a:rPr lang="bn-BD" sz="3600" dirty="0" smtClean="0">
              <a:solidFill>
                <a:srgbClr val="FF0000"/>
              </a:solidFill>
              <a:latin typeface="NikoshBAN" panose="02000000000000000000" pitchFamily="2" charset="0"/>
              <a:cs typeface="NikoshBAN" panose="02000000000000000000" pitchFamily="2" charset="0"/>
            </a:rPr>
            <a:t>মুযদালিফায় অবস্থান করা ।</a:t>
          </a:r>
          <a:endParaRPr lang="en-US" sz="3600" dirty="0">
            <a:solidFill>
              <a:srgbClr val="FF0000"/>
            </a:solidFill>
          </a:endParaRPr>
        </a:p>
      </dgm:t>
    </dgm:pt>
    <dgm:pt modelId="{628081B3-97C3-4B06-BB25-9A346E78495A}" type="parTrans" cxnId="{79A9200D-D0B5-4C77-9D48-71D819BEE172}">
      <dgm:prSet/>
      <dgm:spPr/>
      <dgm:t>
        <a:bodyPr/>
        <a:lstStyle/>
        <a:p>
          <a:endParaRPr lang="en-US"/>
        </a:p>
      </dgm:t>
    </dgm:pt>
    <dgm:pt modelId="{7506CA67-C02F-4A1A-9924-B12AAAB0FF64}" type="sibTrans" cxnId="{79A9200D-D0B5-4C77-9D48-71D819BEE172}">
      <dgm:prSet/>
      <dgm:spPr>
        <a:solidFill>
          <a:srgbClr val="FF0000"/>
        </a:solidFill>
      </dgm:spPr>
      <dgm:t>
        <a:bodyPr/>
        <a:lstStyle/>
        <a:p>
          <a:endParaRPr lang="en-US">
            <a:solidFill>
              <a:srgbClr val="FF0000"/>
            </a:solidFill>
          </a:endParaRPr>
        </a:p>
      </dgm:t>
    </dgm:pt>
    <dgm:pt modelId="{BF28CA77-780D-438E-82C8-9A34A13F58B5}">
      <dgm:prSet phldrT="[Text]"/>
      <dgm:spPr>
        <a:solidFill>
          <a:srgbClr val="FFFF00"/>
        </a:solidFill>
      </dgm:spPr>
      <dgm:t>
        <a:bodyPr/>
        <a:lstStyle/>
        <a:p>
          <a:r>
            <a:rPr lang="bn-BD" b="1" dirty="0" smtClean="0">
              <a:solidFill>
                <a:schemeClr val="tx1"/>
              </a:solidFill>
              <a:latin typeface="NikoshBAN" panose="02000000000000000000" pitchFamily="2" charset="0"/>
              <a:cs typeface="NikoshBAN" panose="02000000000000000000" pitchFamily="2" charset="0"/>
            </a:rPr>
            <a:t>সাফা ও মারওয়া পাহাড়দ্বয়ের মাঝে দৌড়ান</a:t>
          </a:r>
          <a:endParaRPr lang="en-US" b="1" dirty="0">
            <a:solidFill>
              <a:schemeClr val="tx1"/>
            </a:solidFill>
          </a:endParaRPr>
        </a:p>
      </dgm:t>
    </dgm:pt>
    <dgm:pt modelId="{B73EB1DA-819F-4A83-92FB-C9CEEEBF9C57}" type="parTrans" cxnId="{3D66CAF6-74CD-43D4-AF7A-8CA7EF2EAD1F}">
      <dgm:prSet/>
      <dgm:spPr/>
      <dgm:t>
        <a:bodyPr/>
        <a:lstStyle/>
        <a:p>
          <a:endParaRPr lang="en-US"/>
        </a:p>
      </dgm:t>
    </dgm:pt>
    <dgm:pt modelId="{119F6E2E-4D6A-418C-8E46-DF93BF7366A7}" type="sibTrans" cxnId="{3D66CAF6-74CD-43D4-AF7A-8CA7EF2EAD1F}">
      <dgm:prSet/>
      <dgm:spPr>
        <a:solidFill>
          <a:srgbClr val="FF0000"/>
        </a:solidFill>
      </dgm:spPr>
      <dgm:t>
        <a:bodyPr/>
        <a:lstStyle/>
        <a:p>
          <a:endParaRPr lang="en-US"/>
        </a:p>
      </dgm:t>
    </dgm:pt>
    <dgm:pt modelId="{F480400A-0417-4E52-8AD7-C2028552E7D1}">
      <dgm:prSet phldrT="[Text]" custT="1"/>
      <dgm:spPr>
        <a:solidFill>
          <a:srgbClr val="00B050"/>
        </a:solidFill>
      </dgm:spPr>
      <dgm:t>
        <a:bodyPr/>
        <a:lstStyle/>
        <a:p>
          <a:r>
            <a:rPr lang="bn-BD" sz="4000" dirty="0" smtClean="0">
              <a:solidFill>
                <a:srgbClr val="FF0000"/>
              </a:solidFill>
              <a:latin typeface="NikoshBAN" panose="02000000000000000000" pitchFamily="2" charset="0"/>
              <a:cs typeface="NikoshBAN" panose="02000000000000000000" pitchFamily="2" charset="0"/>
            </a:rPr>
            <a:t>কংকর নিক্ষেপ  করা</a:t>
          </a:r>
          <a:endParaRPr lang="en-US" sz="4000" dirty="0">
            <a:solidFill>
              <a:srgbClr val="FF0000"/>
            </a:solidFill>
          </a:endParaRPr>
        </a:p>
      </dgm:t>
    </dgm:pt>
    <dgm:pt modelId="{8B990A2E-7565-4591-BE64-0D8C7CCB01D0}" type="parTrans" cxnId="{A87B895D-983D-4279-AE85-40A287F67C19}">
      <dgm:prSet/>
      <dgm:spPr/>
      <dgm:t>
        <a:bodyPr/>
        <a:lstStyle/>
        <a:p>
          <a:endParaRPr lang="en-US"/>
        </a:p>
      </dgm:t>
    </dgm:pt>
    <dgm:pt modelId="{F38DE98C-5DE7-4508-8A85-19308EA06D53}" type="sibTrans" cxnId="{A87B895D-983D-4279-AE85-40A287F67C19}">
      <dgm:prSet/>
      <dgm:spPr>
        <a:solidFill>
          <a:srgbClr val="FF0000"/>
        </a:solidFill>
      </dgm:spPr>
      <dgm:t>
        <a:bodyPr/>
        <a:lstStyle/>
        <a:p>
          <a:endParaRPr lang="en-US"/>
        </a:p>
      </dgm:t>
    </dgm:pt>
    <dgm:pt modelId="{28162FBD-40BC-4FE0-BA64-27602B3EB12F}">
      <dgm:prSet phldrT="[Text]" custT="1"/>
      <dgm:spPr>
        <a:solidFill>
          <a:srgbClr val="00FFFF"/>
        </a:solidFill>
      </dgm:spPr>
      <dgm:t>
        <a:bodyPr/>
        <a:lstStyle/>
        <a:p>
          <a:endParaRPr lang="bn-BD" sz="4800" dirty="0" smtClean="0">
            <a:solidFill>
              <a:srgbClr val="C00000"/>
            </a:solidFill>
            <a:latin typeface="NikoshBAN" panose="02000000000000000000" pitchFamily="2" charset="0"/>
            <a:cs typeface="NikoshBAN" panose="02000000000000000000" pitchFamily="2" charset="0"/>
          </a:endParaRPr>
        </a:p>
        <a:p>
          <a:r>
            <a:rPr lang="bn-BD" sz="4800" dirty="0" smtClean="0">
              <a:solidFill>
                <a:srgbClr val="C00000"/>
              </a:solidFill>
              <a:latin typeface="NikoshBAN" panose="02000000000000000000" pitchFamily="2" charset="0"/>
              <a:cs typeface="NikoshBAN" panose="02000000000000000000" pitchFamily="2" charset="0"/>
            </a:rPr>
            <a:t>তাওয়াফে বিদা</a:t>
          </a:r>
        </a:p>
        <a:p>
          <a:endParaRPr lang="en-US" sz="2500" dirty="0"/>
        </a:p>
      </dgm:t>
    </dgm:pt>
    <dgm:pt modelId="{5F417316-283D-49D6-8312-196F47D593E6}" type="parTrans" cxnId="{F03FBF7F-14FF-4D33-BC7E-D3236FC3D648}">
      <dgm:prSet/>
      <dgm:spPr/>
      <dgm:t>
        <a:bodyPr/>
        <a:lstStyle/>
        <a:p>
          <a:endParaRPr lang="en-US"/>
        </a:p>
      </dgm:t>
    </dgm:pt>
    <dgm:pt modelId="{29D5346D-D077-4CC7-9F19-BF439E85175D}" type="sibTrans" cxnId="{F03FBF7F-14FF-4D33-BC7E-D3236FC3D648}">
      <dgm:prSet/>
      <dgm:spPr>
        <a:solidFill>
          <a:srgbClr val="FF0000"/>
        </a:solidFill>
      </dgm:spPr>
      <dgm:t>
        <a:bodyPr/>
        <a:lstStyle/>
        <a:p>
          <a:endParaRPr lang="en-US"/>
        </a:p>
      </dgm:t>
    </dgm:pt>
    <dgm:pt modelId="{B2D3A55D-2BD1-4938-A2C4-842CFC5AA486}">
      <dgm:prSet custT="1"/>
      <dgm:spPr>
        <a:solidFill>
          <a:schemeClr val="accent6"/>
        </a:solidFill>
      </dgm:spPr>
      <dgm:t>
        <a:bodyPr/>
        <a:lstStyle/>
        <a:p>
          <a:r>
            <a:rPr lang="bn-BD" sz="4400" dirty="0" smtClean="0">
              <a:solidFill>
                <a:srgbClr val="C00000"/>
              </a:solidFill>
              <a:latin typeface="NikoshBAN" panose="02000000000000000000" pitchFamily="2" charset="0"/>
              <a:cs typeface="NikoshBAN" panose="02000000000000000000" pitchFamily="2" charset="0"/>
            </a:rPr>
            <a:t>মাথা মুড়ানো</a:t>
          </a:r>
          <a:endParaRPr lang="en-US" sz="4400" dirty="0"/>
        </a:p>
      </dgm:t>
    </dgm:pt>
    <dgm:pt modelId="{03F27F58-737D-4527-AED4-B3D058C9F31F}" type="parTrans" cxnId="{12BF6E0E-B88E-4B1F-BD56-DC13D5D30518}">
      <dgm:prSet/>
      <dgm:spPr/>
      <dgm:t>
        <a:bodyPr/>
        <a:lstStyle/>
        <a:p>
          <a:endParaRPr lang="en-US"/>
        </a:p>
      </dgm:t>
    </dgm:pt>
    <dgm:pt modelId="{3BDEB6A8-997C-4932-801E-43BBDA8D0037}" type="sibTrans" cxnId="{12BF6E0E-B88E-4B1F-BD56-DC13D5D30518}">
      <dgm:prSet/>
      <dgm:spPr>
        <a:solidFill>
          <a:srgbClr val="FF0000"/>
        </a:solidFill>
      </dgm:spPr>
      <dgm:t>
        <a:bodyPr/>
        <a:lstStyle/>
        <a:p>
          <a:endParaRPr lang="en-US"/>
        </a:p>
      </dgm:t>
    </dgm:pt>
    <dgm:pt modelId="{5E430974-2341-425F-9719-84C6EE3C87DA}" type="pres">
      <dgm:prSet presAssocID="{13CB99A7-44D6-4EAE-B6D0-0E90045E6F54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31EC09E9-5419-41A3-9F9F-62C3479D9D06}" type="pres">
      <dgm:prSet presAssocID="{BFF5D146-A042-4C67-A0D1-F20542CA0D03}" presName="centerShape" presStyleLbl="node0" presStyleIdx="0" presStyleCnt="1" custScaleX="108442"/>
      <dgm:spPr/>
      <dgm:t>
        <a:bodyPr/>
        <a:lstStyle/>
        <a:p>
          <a:endParaRPr lang="en-US"/>
        </a:p>
      </dgm:t>
    </dgm:pt>
    <dgm:pt modelId="{9DD14C69-62D6-42D4-BEAD-12A2B0411E2E}" type="pres">
      <dgm:prSet presAssocID="{6076F236-4B7B-4BCD-B9AE-AF4BFB31B366}" presName="node" presStyleLbl="node1" presStyleIdx="0" presStyleCnt="5" custScaleX="142673" custRadScaleRad="91038" custRadScaleInc="-2669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55D6B3A-3DA6-4C81-BE55-51A02625F02E}" type="pres">
      <dgm:prSet presAssocID="{6076F236-4B7B-4BCD-B9AE-AF4BFB31B366}" presName="dummy" presStyleCnt="0"/>
      <dgm:spPr/>
    </dgm:pt>
    <dgm:pt modelId="{82CCD8C5-62E8-4A69-AD9B-0FD84BF4037A}" type="pres">
      <dgm:prSet presAssocID="{7506CA67-C02F-4A1A-9924-B12AAAB0FF64}" presName="sibTrans" presStyleLbl="sibTrans2D1" presStyleIdx="0" presStyleCnt="5" custLinFactNeighborX="698" custLinFactNeighborY="698"/>
      <dgm:spPr/>
      <dgm:t>
        <a:bodyPr/>
        <a:lstStyle/>
        <a:p>
          <a:endParaRPr lang="en-US"/>
        </a:p>
      </dgm:t>
    </dgm:pt>
    <dgm:pt modelId="{3F87279C-078E-40FC-BE75-6B9FB05B3D8B}" type="pres">
      <dgm:prSet presAssocID="{BF28CA77-780D-438E-82C8-9A34A13F58B5}" presName="node" presStyleLbl="node1" presStyleIdx="1" presStyleCnt="5" custScaleX="131401" custScaleY="97268" custRadScaleRad="113741" custRadScaleInc="-148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A509863-AC26-4F36-AD9D-069A9AE29A6E}" type="pres">
      <dgm:prSet presAssocID="{BF28CA77-780D-438E-82C8-9A34A13F58B5}" presName="dummy" presStyleCnt="0"/>
      <dgm:spPr/>
    </dgm:pt>
    <dgm:pt modelId="{CDD31BC7-3BAF-40C1-AD93-40F7C55EE7C9}" type="pres">
      <dgm:prSet presAssocID="{119F6E2E-4D6A-418C-8E46-DF93BF7366A7}" presName="sibTrans" presStyleLbl="sibTrans2D1" presStyleIdx="1" presStyleCnt="5"/>
      <dgm:spPr/>
      <dgm:t>
        <a:bodyPr/>
        <a:lstStyle/>
        <a:p>
          <a:endParaRPr lang="en-US"/>
        </a:p>
      </dgm:t>
    </dgm:pt>
    <dgm:pt modelId="{2BA0A0D5-64B5-471A-8C6F-029232D1653C}" type="pres">
      <dgm:prSet presAssocID="{F480400A-0417-4E52-8AD7-C2028552E7D1}" presName="node" presStyleLbl="node1" presStyleIdx="2" presStyleCnt="5" custScaleX="160847" custScaleY="100047" custRadScaleRad="110616" custRadScaleInc="-2342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8CF8359-C962-41DF-86B8-9F28EC04113B}" type="pres">
      <dgm:prSet presAssocID="{F480400A-0417-4E52-8AD7-C2028552E7D1}" presName="dummy" presStyleCnt="0"/>
      <dgm:spPr/>
    </dgm:pt>
    <dgm:pt modelId="{EB19F697-D2FF-43B1-A316-840AE417B7A7}" type="pres">
      <dgm:prSet presAssocID="{F38DE98C-5DE7-4508-8A85-19308EA06D53}" presName="sibTrans" presStyleLbl="sibTrans2D1" presStyleIdx="2" presStyleCnt="5" custLinFactNeighborX="-233"/>
      <dgm:spPr/>
      <dgm:t>
        <a:bodyPr/>
        <a:lstStyle/>
        <a:p>
          <a:endParaRPr lang="en-US"/>
        </a:p>
      </dgm:t>
    </dgm:pt>
    <dgm:pt modelId="{B9A17540-49FA-46D2-A020-8B6776D9DAC9}" type="pres">
      <dgm:prSet presAssocID="{28162FBD-40BC-4FE0-BA64-27602B3EB12F}" presName="node" presStyleLbl="node1" presStyleIdx="3" presStyleCnt="5" custScaleX="163969" custScaleY="110623" custRadScaleRad="108358" custRadScaleInc="3424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D3B1DAC-1D52-4911-AA7D-7793ADAA570A}" type="pres">
      <dgm:prSet presAssocID="{28162FBD-40BC-4FE0-BA64-27602B3EB12F}" presName="dummy" presStyleCnt="0"/>
      <dgm:spPr/>
    </dgm:pt>
    <dgm:pt modelId="{E0B77CDA-2AD1-4163-B22C-1585C6555907}" type="pres">
      <dgm:prSet presAssocID="{29D5346D-D077-4CC7-9F19-BF439E85175D}" presName="sibTrans" presStyleLbl="sibTrans2D1" presStyleIdx="3" presStyleCnt="5" custLinFactNeighborX="1164" custLinFactNeighborY="-465"/>
      <dgm:spPr/>
      <dgm:t>
        <a:bodyPr/>
        <a:lstStyle/>
        <a:p>
          <a:endParaRPr lang="en-US"/>
        </a:p>
      </dgm:t>
    </dgm:pt>
    <dgm:pt modelId="{B9892581-C922-4FE7-A714-D0162C5A4E5E}" type="pres">
      <dgm:prSet presAssocID="{B2D3A55D-2BD1-4938-A2C4-842CFC5AA486}" presName="node" presStyleLbl="node1" presStyleIdx="4" presStyleCnt="5" custScaleX="162336" custRadScaleRad="114856" custRadScaleInc="-1105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4CF4E4A-09DE-44D6-8E73-A2E8A87ECF9D}" type="pres">
      <dgm:prSet presAssocID="{B2D3A55D-2BD1-4938-A2C4-842CFC5AA486}" presName="dummy" presStyleCnt="0"/>
      <dgm:spPr/>
    </dgm:pt>
    <dgm:pt modelId="{DF955520-3EB5-4610-9E1F-30000E721B11}" type="pres">
      <dgm:prSet presAssocID="{3BDEB6A8-997C-4932-801E-43BBDA8D0037}" presName="sibTrans" presStyleLbl="sibTrans2D1" presStyleIdx="4" presStyleCnt="5"/>
      <dgm:spPr/>
      <dgm:t>
        <a:bodyPr/>
        <a:lstStyle/>
        <a:p>
          <a:endParaRPr lang="en-US"/>
        </a:p>
      </dgm:t>
    </dgm:pt>
  </dgm:ptLst>
  <dgm:cxnLst>
    <dgm:cxn modelId="{79A9200D-D0B5-4C77-9D48-71D819BEE172}" srcId="{BFF5D146-A042-4C67-A0D1-F20542CA0D03}" destId="{6076F236-4B7B-4BCD-B9AE-AF4BFB31B366}" srcOrd="0" destOrd="0" parTransId="{628081B3-97C3-4B06-BB25-9A346E78495A}" sibTransId="{7506CA67-C02F-4A1A-9924-B12AAAB0FF64}"/>
    <dgm:cxn modelId="{44E0E6C4-B02E-49AB-BD3E-3FAE85F88CBC}" type="presOf" srcId="{119F6E2E-4D6A-418C-8E46-DF93BF7366A7}" destId="{CDD31BC7-3BAF-40C1-AD93-40F7C55EE7C9}" srcOrd="0" destOrd="0" presId="urn:microsoft.com/office/officeart/2005/8/layout/radial6"/>
    <dgm:cxn modelId="{B6EEDD2E-8E0C-40D1-A3B3-87D268715C8B}" srcId="{13CB99A7-44D6-4EAE-B6D0-0E90045E6F54}" destId="{BFF5D146-A042-4C67-A0D1-F20542CA0D03}" srcOrd="0" destOrd="0" parTransId="{D05B3E99-22F8-4DEC-BBFC-3E2F8266C872}" sibTransId="{9CDABE79-F37D-4F95-88F2-4C6B6F9F40F7}"/>
    <dgm:cxn modelId="{A284F2DF-ED7B-4B22-BD9B-767431164E9B}" type="presOf" srcId="{F38DE98C-5DE7-4508-8A85-19308EA06D53}" destId="{EB19F697-D2FF-43B1-A316-840AE417B7A7}" srcOrd="0" destOrd="0" presId="urn:microsoft.com/office/officeart/2005/8/layout/radial6"/>
    <dgm:cxn modelId="{5B4A8FCF-5171-4748-8CD2-8B6A074919A6}" type="presOf" srcId="{BFF5D146-A042-4C67-A0D1-F20542CA0D03}" destId="{31EC09E9-5419-41A3-9F9F-62C3479D9D06}" srcOrd="0" destOrd="0" presId="urn:microsoft.com/office/officeart/2005/8/layout/radial6"/>
    <dgm:cxn modelId="{A86A0D87-A28C-4FF3-81DE-4F46AF69DF14}" type="presOf" srcId="{7506CA67-C02F-4A1A-9924-B12AAAB0FF64}" destId="{82CCD8C5-62E8-4A69-AD9B-0FD84BF4037A}" srcOrd="0" destOrd="0" presId="urn:microsoft.com/office/officeart/2005/8/layout/radial6"/>
    <dgm:cxn modelId="{32E9758D-9E29-4623-8CA8-9087EB442A0E}" type="presOf" srcId="{29D5346D-D077-4CC7-9F19-BF439E85175D}" destId="{E0B77CDA-2AD1-4163-B22C-1585C6555907}" srcOrd="0" destOrd="0" presId="urn:microsoft.com/office/officeart/2005/8/layout/radial6"/>
    <dgm:cxn modelId="{5CD8089C-153A-49F2-B83C-A8A2BDCF4E94}" type="presOf" srcId="{13CB99A7-44D6-4EAE-B6D0-0E90045E6F54}" destId="{5E430974-2341-425F-9719-84C6EE3C87DA}" srcOrd="0" destOrd="0" presId="urn:microsoft.com/office/officeart/2005/8/layout/radial6"/>
    <dgm:cxn modelId="{F03FBF7F-14FF-4D33-BC7E-D3236FC3D648}" srcId="{BFF5D146-A042-4C67-A0D1-F20542CA0D03}" destId="{28162FBD-40BC-4FE0-BA64-27602B3EB12F}" srcOrd="3" destOrd="0" parTransId="{5F417316-283D-49D6-8312-196F47D593E6}" sibTransId="{29D5346D-D077-4CC7-9F19-BF439E85175D}"/>
    <dgm:cxn modelId="{F28710C2-8084-400C-925C-82D7BDDA4D28}" type="presOf" srcId="{3BDEB6A8-997C-4932-801E-43BBDA8D0037}" destId="{DF955520-3EB5-4610-9E1F-30000E721B11}" srcOrd="0" destOrd="0" presId="urn:microsoft.com/office/officeart/2005/8/layout/radial6"/>
    <dgm:cxn modelId="{54FD0445-166B-4C76-A20A-21C1F9C9300A}" type="presOf" srcId="{6076F236-4B7B-4BCD-B9AE-AF4BFB31B366}" destId="{9DD14C69-62D6-42D4-BEAD-12A2B0411E2E}" srcOrd="0" destOrd="0" presId="urn:microsoft.com/office/officeart/2005/8/layout/radial6"/>
    <dgm:cxn modelId="{3D66CAF6-74CD-43D4-AF7A-8CA7EF2EAD1F}" srcId="{BFF5D146-A042-4C67-A0D1-F20542CA0D03}" destId="{BF28CA77-780D-438E-82C8-9A34A13F58B5}" srcOrd="1" destOrd="0" parTransId="{B73EB1DA-819F-4A83-92FB-C9CEEEBF9C57}" sibTransId="{119F6E2E-4D6A-418C-8E46-DF93BF7366A7}"/>
    <dgm:cxn modelId="{3BBDEC7D-9A9F-4934-9241-C410FBCAF441}" type="presOf" srcId="{BF28CA77-780D-438E-82C8-9A34A13F58B5}" destId="{3F87279C-078E-40FC-BE75-6B9FB05B3D8B}" srcOrd="0" destOrd="0" presId="urn:microsoft.com/office/officeart/2005/8/layout/radial6"/>
    <dgm:cxn modelId="{12BF6E0E-B88E-4B1F-BD56-DC13D5D30518}" srcId="{BFF5D146-A042-4C67-A0D1-F20542CA0D03}" destId="{B2D3A55D-2BD1-4938-A2C4-842CFC5AA486}" srcOrd="4" destOrd="0" parTransId="{03F27F58-737D-4527-AED4-B3D058C9F31F}" sibTransId="{3BDEB6A8-997C-4932-801E-43BBDA8D0037}"/>
    <dgm:cxn modelId="{E20411B4-E190-4A66-BE42-22D073D8FAC0}" type="presOf" srcId="{F480400A-0417-4E52-8AD7-C2028552E7D1}" destId="{2BA0A0D5-64B5-471A-8C6F-029232D1653C}" srcOrd="0" destOrd="0" presId="urn:microsoft.com/office/officeart/2005/8/layout/radial6"/>
    <dgm:cxn modelId="{4F5E4505-A6BD-4CED-9CCE-FAD462EEA040}" type="presOf" srcId="{28162FBD-40BC-4FE0-BA64-27602B3EB12F}" destId="{B9A17540-49FA-46D2-A020-8B6776D9DAC9}" srcOrd="0" destOrd="0" presId="urn:microsoft.com/office/officeart/2005/8/layout/radial6"/>
    <dgm:cxn modelId="{A87B895D-983D-4279-AE85-40A287F67C19}" srcId="{BFF5D146-A042-4C67-A0D1-F20542CA0D03}" destId="{F480400A-0417-4E52-8AD7-C2028552E7D1}" srcOrd="2" destOrd="0" parTransId="{8B990A2E-7565-4591-BE64-0D8C7CCB01D0}" sibTransId="{F38DE98C-5DE7-4508-8A85-19308EA06D53}"/>
    <dgm:cxn modelId="{1AE7479C-75D4-41A3-87A7-C3F517E6EFF5}" type="presOf" srcId="{B2D3A55D-2BD1-4938-A2C4-842CFC5AA486}" destId="{B9892581-C922-4FE7-A714-D0162C5A4E5E}" srcOrd="0" destOrd="0" presId="urn:microsoft.com/office/officeart/2005/8/layout/radial6"/>
    <dgm:cxn modelId="{128EA2E1-32C9-4742-A924-48FE309E8F86}" type="presParOf" srcId="{5E430974-2341-425F-9719-84C6EE3C87DA}" destId="{31EC09E9-5419-41A3-9F9F-62C3479D9D06}" srcOrd="0" destOrd="0" presId="urn:microsoft.com/office/officeart/2005/8/layout/radial6"/>
    <dgm:cxn modelId="{26E1270A-A18E-4E92-ADBB-3FD19FB4CD82}" type="presParOf" srcId="{5E430974-2341-425F-9719-84C6EE3C87DA}" destId="{9DD14C69-62D6-42D4-BEAD-12A2B0411E2E}" srcOrd="1" destOrd="0" presId="urn:microsoft.com/office/officeart/2005/8/layout/radial6"/>
    <dgm:cxn modelId="{9F60DDA3-9C5E-4F42-8609-3FC89A3346E8}" type="presParOf" srcId="{5E430974-2341-425F-9719-84C6EE3C87DA}" destId="{055D6B3A-3DA6-4C81-BE55-51A02625F02E}" srcOrd="2" destOrd="0" presId="urn:microsoft.com/office/officeart/2005/8/layout/radial6"/>
    <dgm:cxn modelId="{5B932FE4-0F7A-4C28-B1C3-08A56F8FBD9D}" type="presParOf" srcId="{5E430974-2341-425F-9719-84C6EE3C87DA}" destId="{82CCD8C5-62E8-4A69-AD9B-0FD84BF4037A}" srcOrd="3" destOrd="0" presId="urn:microsoft.com/office/officeart/2005/8/layout/radial6"/>
    <dgm:cxn modelId="{2C8A8D9B-0B9A-4D92-B869-39C183A5AD82}" type="presParOf" srcId="{5E430974-2341-425F-9719-84C6EE3C87DA}" destId="{3F87279C-078E-40FC-BE75-6B9FB05B3D8B}" srcOrd="4" destOrd="0" presId="urn:microsoft.com/office/officeart/2005/8/layout/radial6"/>
    <dgm:cxn modelId="{713D82C5-FCEF-4F2A-A9F0-E807D75FE065}" type="presParOf" srcId="{5E430974-2341-425F-9719-84C6EE3C87DA}" destId="{2A509863-AC26-4F36-AD9D-069A9AE29A6E}" srcOrd="5" destOrd="0" presId="urn:microsoft.com/office/officeart/2005/8/layout/radial6"/>
    <dgm:cxn modelId="{6212576A-A682-47F7-9A7B-A190F32089B8}" type="presParOf" srcId="{5E430974-2341-425F-9719-84C6EE3C87DA}" destId="{CDD31BC7-3BAF-40C1-AD93-40F7C55EE7C9}" srcOrd="6" destOrd="0" presId="urn:microsoft.com/office/officeart/2005/8/layout/radial6"/>
    <dgm:cxn modelId="{B028A8EC-4993-4AFE-B6A4-F8ABA121FF8D}" type="presParOf" srcId="{5E430974-2341-425F-9719-84C6EE3C87DA}" destId="{2BA0A0D5-64B5-471A-8C6F-029232D1653C}" srcOrd="7" destOrd="0" presId="urn:microsoft.com/office/officeart/2005/8/layout/radial6"/>
    <dgm:cxn modelId="{25FDF822-2752-403C-990C-A624CD55867F}" type="presParOf" srcId="{5E430974-2341-425F-9719-84C6EE3C87DA}" destId="{88CF8359-C962-41DF-86B8-9F28EC04113B}" srcOrd="8" destOrd="0" presId="urn:microsoft.com/office/officeart/2005/8/layout/radial6"/>
    <dgm:cxn modelId="{D2BEFB46-F24B-4707-BE25-CFE3F6F6BDAA}" type="presParOf" srcId="{5E430974-2341-425F-9719-84C6EE3C87DA}" destId="{EB19F697-D2FF-43B1-A316-840AE417B7A7}" srcOrd="9" destOrd="0" presId="urn:microsoft.com/office/officeart/2005/8/layout/radial6"/>
    <dgm:cxn modelId="{79555D5B-730C-4823-87F6-128DBC4BF255}" type="presParOf" srcId="{5E430974-2341-425F-9719-84C6EE3C87DA}" destId="{B9A17540-49FA-46D2-A020-8B6776D9DAC9}" srcOrd="10" destOrd="0" presId="urn:microsoft.com/office/officeart/2005/8/layout/radial6"/>
    <dgm:cxn modelId="{43CA2A42-6FA6-46FC-87CF-21062E1FF2C6}" type="presParOf" srcId="{5E430974-2341-425F-9719-84C6EE3C87DA}" destId="{5D3B1DAC-1D52-4911-AA7D-7793ADAA570A}" srcOrd="11" destOrd="0" presId="urn:microsoft.com/office/officeart/2005/8/layout/radial6"/>
    <dgm:cxn modelId="{697FEDE1-485D-468B-A1ED-D64253E6CFC5}" type="presParOf" srcId="{5E430974-2341-425F-9719-84C6EE3C87DA}" destId="{E0B77CDA-2AD1-4163-B22C-1585C6555907}" srcOrd="12" destOrd="0" presId="urn:microsoft.com/office/officeart/2005/8/layout/radial6"/>
    <dgm:cxn modelId="{7E89E299-0083-417F-BF16-7FFF66FA093D}" type="presParOf" srcId="{5E430974-2341-425F-9719-84C6EE3C87DA}" destId="{B9892581-C922-4FE7-A714-D0162C5A4E5E}" srcOrd="13" destOrd="0" presId="urn:microsoft.com/office/officeart/2005/8/layout/radial6"/>
    <dgm:cxn modelId="{B54C49F8-C02B-42C9-B91B-17D05E8FDFE8}" type="presParOf" srcId="{5E430974-2341-425F-9719-84C6EE3C87DA}" destId="{C4CF4E4A-09DE-44D6-8E73-A2E8A87ECF9D}" srcOrd="14" destOrd="0" presId="urn:microsoft.com/office/officeart/2005/8/layout/radial6"/>
    <dgm:cxn modelId="{47EE1494-7812-4CC0-B989-BB776158E066}" type="presParOf" srcId="{5E430974-2341-425F-9719-84C6EE3C87DA}" destId="{DF955520-3EB5-4610-9E1F-30000E721B11}" srcOrd="15" destOrd="0" presId="urn:microsoft.com/office/officeart/2005/8/layout/radial6"/>
  </dgm:cxnLst>
  <dgm:bg>
    <a:noFill/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69924C7-2DFD-412F-809D-13E6F2100D2F}">
      <dsp:nvSpPr>
        <dsp:cNvPr id="0" name=""/>
        <dsp:cNvSpPr/>
      </dsp:nvSpPr>
      <dsp:spPr>
        <a:xfrm>
          <a:off x="5651051" y="2235667"/>
          <a:ext cx="3647288" cy="110317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13356"/>
              </a:lnTo>
              <a:lnTo>
                <a:pt x="3647288" y="813356"/>
              </a:lnTo>
              <a:lnTo>
                <a:pt x="3647288" y="1103175"/>
              </a:lnTo>
            </a:path>
          </a:pathLst>
        </a:custGeom>
        <a:noFill/>
        <a:ln w="38100" cap="flat" cmpd="sng" algn="ctr">
          <a:solidFill>
            <a:srgbClr val="C0000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A3C2FE0-E7A7-4CAA-B92A-02EFE541A66F}">
      <dsp:nvSpPr>
        <dsp:cNvPr id="0" name=""/>
        <dsp:cNvSpPr/>
      </dsp:nvSpPr>
      <dsp:spPr>
        <a:xfrm>
          <a:off x="5336267" y="2235667"/>
          <a:ext cx="314784" cy="1090105"/>
        </a:xfrm>
        <a:custGeom>
          <a:avLst/>
          <a:gdLst/>
          <a:ahLst/>
          <a:cxnLst/>
          <a:rect l="0" t="0" r="0" b="0"/>
          <a:pathLst>
            <a:path>
              <a:moveTo>
                <a:pt x="314784" y="0"/>
              </a:moveTo>
              <a:lnTo>
                <a:pt x="314784" y="800286"/>
              </a:lnTo>
              <a:lnTo>
                <a:pt x="0" y="800286"/>
              </a:lnTo>
              <a:lnTo>
                <a:pt x="0" y="1090105"/>
              </a:lnTo>
            </a:path>
          </a:pathLst>
        </a:custGeom>
        <a:noFill/>
        <a:ln w="38100" cap="flat" cmpd="sng" algn="ctr">
          <a:solidFill>
            <a:srgbClr val="C0000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A2791ED-BCEC-45EE-B641-BA7FAC841366}">
      <dsp:nvSpPr>
        <dsp:cNvPr id="0" name=""/>
        <dsp:cNvSpPr/>
      </dsp:nvSpPr>
      <dsp:spPr>
        <a:xfrm>
          <a:off x="1802173" y="2235667"/>
          <a:ext cx="3848878" cy="1129728"/>
        </a:xfrm>
        <a:custGeom>
          <a:avLst/>
          <a:gdLst/>
          <a:ahLst/>
          <a:cxnLst/>
          <a:rect l="0" t="0" r="0" b="0"/>
          <a:pathLst>
            <a:path>
              <a:moveTo>
                <a:pt x="3848878" y="0"/>
              </a:moveTo>
              <a:lnTo>
                <a:pt x="3848878" y="839909"/>
              </a:lnTo>
              <a:lnTo>
                <a:pt x="0" y="839909"/>
              </a:lnTo>
              <a:lnTo>
                <a:pt x="0" y="1129728"/>
              </a:lnTo>
            </a:path>
          </a:pathLst>
        </a:custGeom>
        <a:noFill/>
        <a:ln w="38100" cap="flat" cmpd="sng" algn="ctr">
          <a:solidFill>
            <a:srgbClr val="C0000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8F8919E-D5FB-4716-8165-B9E9ED80BCD6}">
      <dsp:nvSpPr>
        <dsp:cNvPr id="0" name=""/>
        <dsp:cNvSpPr/>
      </dsp:nvSpPr>
      <dsp:spPr>
        <a:xfrm>
          <a:off x="4074519" y="762256"/>
          <a:ext cx="3153064" cy="1473411"/>
        </a:xfrm>
        <a:prstGeom prst="rect">
          <a:avLst/>
        </a:prstGeom>
        <a:solidFill>
          <a:srgbClr val="00B0F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195" tIns="36195" rIns="36195" bIns="36195" numCol="1" spcCol="1270" anchor="ctr" anchorCtr="0">
          <a:noAutofit/>
        </a:bodyPr>
        <a:lstStyle/>
        <a:p>
          <a:pPr lvl="0" algn="ctr" defTabSz="2533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n-BD" sz="5700" kern="1200" dirty="0" smtClean="0">
              <a:latin typeface="NikoshBAN" panose="02000000000000000000" pitchFamily="2" charset="0"/>
              <a:cs typeface="NikoshBAN" panose="02000000000000000000" pitchFamily="2" charset="0"/>
            </a:rPr>
            <a:t>হজের ফরজ</a:t>
          </a:r>
          <a:endParaRPr lang="en-US" sz="5700" kern="1200" dirty="0"/>
        </a:p>
      </dsp:txBody>
      <dsp:txXfrm>
        <a:off x="4074519" y="762256"/>
        <a:ext cx="3153064" cy="1473411"/>
      </dsp:txXfrm>
    </dsp:sp>
    <dsp:sp modelId="{7A6A6AF0-D82C-4AE4-885E-2B724763F069}">
      <dsp:nvSpPr>
        <dsp:cNvPr id="0" name=""/>
        <dsp:cNvSpPr/>
      </dsp:nvSpPr>
      <dsp:spPr>
        <a:xfrm>
          <a:off x="276594" y="3365395"/>
          <a:ext cx="3051158" cy="1620308"/>
        </a:xfrm>
        <a:prstGeom prst="rect">
          <a:avLst/>
        </a:prstGeom>
        <a:solidFill>
          <a:srgbClr val="FF3399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195" tIns="36195" rIns="36195" bIns="36195" numCol="1" spcCol="1270" anchor="ctr" anchorCtr="0">
          <a:noAutofit/>
        </a:bodyPr>
        <a:lstStyle/>
        <a:p>
          <a:pPr lvl="0" algn="ctr" defTabSz="2533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n-BD" sz="5700" kern="1200" dirty="0" smtClean="0">
              <a:latin typeface="NikoshBAN" panose="02000000000000000000" pitchFamily="2" charset="0"/>
              <a:cs typeface="NikoshBAN" panose="02000000000000000000" pitchFamily="2" charset="0"/>
            </a:rPr>
            <a:t>ইহরাম বাধা</a:t>
          </a:r>
          <a:endParaRPr lang="en-US" sz="5700" kern="1200" dirty="0"/>
        </a:p>
      </dsp:txBody>
      <dsp:txXfrm>
        <a:off x="276594" y="3365395"/>
        <a:ext cx="3051158" cy="1620308"/>
      </dsp:txXfrm>
    </dsp:sp>
    <dsp:sp modelId="{DB476AC6-0DF9-4C5F-9737-F45816A70B5E}">
      <dsp:nvSpPr>
        <dsp:cNvPr id="0" name=""/>
        <dsp:cNvSpPr/>
      </dsp:nvSpPr>
      <dsp:spPr>
        <a:xfrm>
          <a:off x="3631979" y="3325773"/>
          <a:ext cx="3408574" cy="1630852"/>
        </a:xfrm>
        <a:prstGeom prst="rect">
          <a:avLst/>
        </a:prstGeom>
        <a:solidFill>
          <a:srgbClr val="0070C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195" tIns="36195" rIns="36195" bIns="36195" numCol="1" spcCol="1270" anchor="ctr" anchorCtr="0">
          <a:noAutofit/>
        </a:bodyPr>
        <a:lstStyle/>
        <a:p>
          <a:pPr lvl="0" algn="ctr" defTabSz="2533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n-BD" sz="5700" kern="1200" dirty="0" smtClean="0">
              <a:latin typeface="NikoshBAN" panose="02000000000000000000" pitchFamily="2" charset="0"/>
              <a:cs typeface="NikoshBAN" panose="02000000000000000000" pitchFamily="2" charset="0"/>
            </a:rPr>
            <a:t>আরাফাতে অবস্থান করা</a:t>
          </a:r>
          <a:endParaRPr lang="en-US" sz="5700" kern="1200" dirty="0"/>
        </a:p>
      </dsp:txBody>
      <dsp:txXfrm>
        <a:off x="3631979" y="3325773"/>
        <a:ext cx="3408574" cy="1630852"/>
      </dsp:txXfrm>
    </dsp:sp>
    <dsp:sp modelId="{5E8AFB69-D176-4408-B3A9-66D7F275B72A}">
      <dsp:nvSpPr>
        <dsp:cNvPr id="0" name=""/>
        <dsp:cNvSpPr/>
      </dsp:nvSpPr>
      <dsp:spPr>
        <a:xfrm>
          <a:off x="7594053" y="3338843"/>
          <a:ext cx="3408574" cy="1630852"/>
        </a:xfrm>
        <a:prstGeom prst="rect">
          <a:avLst/>
        </a:prstGeom>
        <a:solidFill>
          <a:schemeClr val="accent6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195" tIns="36195" rIns="36195" bIns="36195" numCol="1" spcCol="1270" anchor="ctr" anchorCtr="0">
          <a:noAutofit/>
        </a:bodyPr>
        <a:lstStyle/>
        <a:p>
          <a:pPr lvl="0" algn="ctr" defTabSz="2533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n-BD" sz="5700" kern="1200" dirty="0" smtClean="0">
              <a:latin typeface="NikoshBAN" panose="02000000000000000000" pitchFamily="2" charset="0"/>
              <a:cs typeface="NikoshBAN" panose="02000000000000000000" pitchFamily="2" charset="0"/>
            </a:rPr>
            <a:t>তাওয়াফে যিয়ারত</a:t>
          </a:r>
          <a:endParaRPr lang="en-US" sz="5700" kern="1200" dirty="0">
            <a:latin typeface="NikoshBAN" panose="02000000000000000000" pitchFamily="2" charset="0"/>
            <a:cs typeface="NikoshBAN" panose="02000000000000000000" pitchFamily="2" charset="0"/>
          </a:endParaRPr>
        </a:p>
      </dsp:txBody>
      <dsp:txXfrm>
        <a:off x="7594053" y="3338843"/>
        <a:ext cx="3408574" cy="163085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F955520-3EB5-4610-9E1F-30000E721B11}">
      <dsp:nvSpPr>
        <dsp:cNvPr id="0" name=""/>
        <dsp:cNvSpPr/>
      </dsp:nvSpPr>
      <dsp:spPr>
        <a:xfrm>
          <a:off x="2956036" y="1051854"/>
          <a:ext cx="5533610" cy="5533610"/>
        </a:xfrm>
        <a:prstGeom prst="blockArc">
          <a:avLst>
            <a:gd name="adj1" fmla="val 12197581"/>
            <a:gd name="adj2" fmla="val 16501342"/>
            <a:gd name="adj3" fmla="val 4641"/>
          </a:avLst>
        </a:prstGeom>
        <a:solidFill>
          <a:srgbClr val="FF0000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0B77CDA-2AD1-4163-B22C-1585C6555907}">
      <dsp:nvSpPr>
        <dsp:cNvPr id="0" name=""/>
        <dsp:cNvSpPr/>
      </dsp:nvSpPr>
      <dsp:spPr>
        <a:xfrm>
          <a:off x="3128280" y="728877"/>
          <a:ext cx="5533610" cy="5533610"/>
        </a:xfrm>
        <a:prstGeom prst="blockArc">
          <a:avLst>
            <a:gd name="adj1" fmla="val 7640152"/>
            <a:gd name="adj2" fmla="val 11795138"/>
            <a:gd name="adj3" fmla="val 4641"/>
          </a:avLst>
        </a:prstGeom>
        <a:solidFill>
          <a:srgbClr val="FF0000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B19F697-D2FF-43B1-A316-840AE417B7A7}">
      <dsp:nvSpPr>
        <dsp:cNvPr id="0" name=""/>
        <dsp:cNvSpPr/>
      </dsp:nvSpPr>
      <dsp:spPr>
        <a:xfrm>
          <a:off x="3486673" y="1171579"/>
          <a:ext cx="5533610" cy="5533610"/>
        </a:xfrm>
        <a:prstGeom prst="blockArc">
          <a:avLst>
            <a:gd name="adj1" fmla="val 2623276"/>
            <a:gd name="adj2" fmla="val 8408871"/>
            <a:gd name="adj3" fmla="val 4641"/>
          </a:avLst>
        </a:prstGeom>
        <a:solidFill>
          <a:srgbClr val="FF0000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DD31BC7-3BAF-40C1-AD93-40F7C55EE7C9}">
      <dsp:nvSpPr>
        <dsp:cNvPr id="0" name=""/>
        <dsp:cNvSpPr/>
      </dsp:nvSpPr>
      <dsp:spPr>
        <a:xfrm>
          <a:off x="3876828" y="843925"/>
          <a:ext cx="5533610" cy="5533610"/>
        </a:xfrm>
        <a:prstGeom prst="blockArc">
          <a:avLst>
            <a:gd name="adj1" fmla="val 20286928"/>
            <a:gd name="adj2" fmla="val 3259790"/>
            <a:gd name="adj3" fmla="val 4641"/>
          </a:avLst>
        </a:prstGeom>
        <a:solidFill>
          <a:srgbClr val="FF0000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2CCD8C5-62E8-4A69-AD9B-0FD84BF4037A}">
      <dsp:nvSpPr>
        <dsp:cNvPr id="0" name=""/>
        <dsp:cNvSpPr/>
      </dsp:nvSpPr>
      <dsp:spPr>
        <a:xfrm>
          <a:off x="3965521" y="999198"/>
          <a:ext cx="5533610" cy="5533610"/>
        </a:xfrm>
        <a:prstGeom prst="blockArc">
          <a:avLst>
            <a:gd name="adj1" fmla="val 15254117"/>
            <a:gd name="adj2" fmla="val 20125443"/>
            <a:gd name="adj3" fmla="val 4641"/>
          </a:avLst>
        </a:prstGeom>
        <a:solidFill>
          <a:srgbClr val="FF0000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1EC09E9-5419-41A3-9F9F-62C3479D9D06}">
      <dsp:nvSpPr>
        <dsp:cNvPr id="0" name=""/>
        <dsp:cNvSpPr/>
      </dsp:nvSpPr>
      <dsp:spPr>
        <a:xfrm>
          <a:off x="4852418" y="2297500"/>
          <a:ext cx="2763034" cy="2547937"/>
        </a:xfrm>
        <a:prstGeom prst="ellipse">
          <a:avLst/>
        </a:prstGeom>
        <a:solidFill>
          <a:srgbClr val="FF0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2400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n-BD" sz="5400" b="1" kern="1200" dirty="0" smtClean="0">
              <a:solidFill>
                <a:srgbClr val="FFFF00"/>
              </a:solidFill>
              <a:latin typeface="NikoshBAN" panose="02000000000000000000" pitchFamily="2" charset="0"/>
              <a:cs typeface="NikoshBAN" panose="02000000000000000000" pitchFamily="2" charset="0"/>
            </a:rPr>
            <a:t>হজ এর ওয়াজিব </a:t>
          </a:r>
          <a:endParaRPr lang="en-US" sz="5400" b="1" kern="1200" dirty="0">
            <a:solidFill>
              <a:srgbClr val="FFFF00"/>
            </a:solidFill>
          </a:endParaRPr>
        </a:p>
      </dsp:txBody>
      <dsp:txXfrm>
        <a:off x="5257055" y="2670637"/>
        <a:ext cx="1953760" cy="1801663"/>
      </dsp:txXfrm>
    </dsp:sp>
    <dsp:sp modelId="{9DD14C69-62D6-42D4-BEAD-12A2B0411E2E}">
      <dsp:nvSpPr>
        <dsp:cNvPr id="0" name=""/>
        <dsp:cNvSpPr/>
      </dsp:nvSpPr>
      <dsp:spPr>
        <a:xfrm>
          <a:off x="4687113" y="234661"/>
          <a:ext cx="2544653" cy="1783556"/>
        </a:xfrm>
        <a:prstGeom prst="ellipse">
          <a:avLst/>
        </a:prstGeom>
        <a:solidFill>
          <a:srgbClr val="00B0F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n-BD" sz="3600" kern="1200" dirty="0" smtClean="0">
              <a:solidFill>
                <a:srgbClr val="FF0000"/>
              </a:solidFill>
              <a:latin typeface="NikoshBAN" panose="02000000000000000000" pitchFamily="2" charset="0"/>
              <a:cs typeface="NikoshBAN" panose="02000000000000000000" pitchFamily="2" charset="0"/>
            </a:rPr>
            <a:t>মুযদালিফায় অবস্থান করা ।</a:t>
          </a:r>
          <a:endParaRPr lang="en-US" sz="3600" kern="1200" dirty="0">
            <a:solidFill>
              <a:srgbClr val="FF0000"/>
            </a:solidFill>
          </a:endParaRPr>
        </a:p>
      </dsp:txBody>
      <dsp:txXfrm>
        <a:off x="5059769" y="495857"/>
        <a:ext cx="1799341" cy="1261164"/>
      </dsp:txXfrm>
    </dsp:sp>
    <dsp:sp modelId="{3F87279C-078E-40FC-BE75-6B9FB05B3D8B}">
      <dsp:nvSpPr>
        <dsp:cNvPr id="0" name=""/>
        <dsp:cNvSpPr/>
      </dsp:nvSpPr>
      <dsp:spPr>
        <a:xfrm>
          <a:off x="7979667" y="1735957"/>
          <a:ext cx="2343610" cy="1734829"/>
        </a:xfrm>
        <a:prstGeom prst="ellipse">
          <a:avLst/>
        </a:prstGeom>
        <a:solidFill>
          <a:srgbClr val="FFFF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0" tIns="31750" rIns="31750" bIns="317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n-BD" sz="2500" b="1" kern="1200" dirty="0" smtClean="0">
              <a:solidFill>
                <a:schemeClr val="tx1"/>
              </a:solidFill>
              <a:latin typeface="NikoshBAN" panose="02000000000000000000" pitchFamily="2" charset="0"/>
              <a:cs typeface="NikoshBAN" panose="02000000000000000000" pitchFamily="2" charset="0"/>
            </a:rPr>
            <a:t>সাফা ও মারওয়া পাহাড়দ্বয়ের মাঝে দৌড়ান</a:t>
          </a:r>
          <a:endParaRPr lang="en-US" sz="2500" b="1" kern="1200" dirty="0">
            <a:solidFill>
              <a:schemeClr val="tx1"/>
            </a:solidFill>
          </a:endParaRPr>
        </a:p>
      </dsp:txBody>
      <dsp:txXfrm>
        <a:off x="8322881" y="1990017"/>
        <a:ext cx="1657182" cy="1226709"/>
      </dsp:txXfrm>
    </dsp:sp>
    <dsp:sp modelId="{2BA0A0D5-64B5-471A-8C6F-029232D1653C}">
      <dsp:nvSpPr>
        <dsp:cNvPr id="0" name=""/>
        <dsp:cNvSpPr/>
      </dsp:nvSpPr>
      <dsp:spPr>
        <a:xfrm>
          <a:off x="6785168" y="4914088"/>
          <a:ext cx="2868796" cy="1784394"/>
        </a:xfrm>
        <a:prstGeom prst="ellipse">
          <a:avLst/>
        </a:prstGeom>
        <a:solidFill>
          <a:srgbClr val="00B05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0" tIns="50800" rIns="50800" bIns="508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n-BD" sz="4000" kern="1200" dirty="0" smtClean="0">
              <a:solidFill>
                <a:srgbClr val="FF0000"/>
              </a:solidFill>
              <a:latin typeface="NikoshBAN" panose="02000000000000000000" pitchFamily="2" charset="0"/>
              <a:cs typeface="NikoshBAN" panose="02000000000000000000" pitchFamily="2" charset="0"/>
            </a:rPr>
            <a:t>কংকর নিক্ষেপ  করা</a:t>
          </a:r>
          <a:endParaRPr lang="en-US" sz="4000" kern="1200" dirty="0">
            <a:solidFill>
              <a:srgbClr val="FF0000"/>
            </a:solidFill>
          </a:endParaRPr>
        </a:p>
      </dsp:txBody>
      <dsp:txXfrm>
        <a:off x="7205293" y="5175406"/>
        <a:ext cx="2028546" cy="1261758"/>
      </dsp:txXfrm>
    </dsp:sp>
    <dsp:sp modelId="{B9A17540-49FA-46D2-A020-8B6776D9DAC9}">
      <dsp:nvSpPr>
        <dsp:cNvPr id="0" name=""/>
        <dsp:cNvSpPr/>
      </dsp:nvSpPr>
      <dsp:spPr>
        <a:xfrm>
          <a:off x="2729346" y="4683720"/>
          <a:ext cx="2924479" cy="1973023"/>
        </a:xfrm>
        <a:prstGeom prst="ellipse">
          <a:avLst/>
        </a:prstGeom>
        <a:solidFill>
          <a:srgbClr val="00FFFF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bn-BD" sz="4800" kern="1200" dirty="0" smtClean="0">
            <a:solidFill>
              <a:srgbClr val="C00000"/>
            </a:solidFill>
            <a:latin typeface="NikoshBAN" panose="02000000000000000000" pitchFamily="2" charset="0"/>
            <a:cs typeface="NikoshBAN" panose="02000000000000000000" pitchFamily="2" charset="0"/>
          </a:endParaRPr>
        </a:p>
        <a:p>
          <a:pPr lvl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n-BD" sz="4800" kern="1200" dirty="0" smtClean="0">
              <a:solidFill>
                <a:srgbClr val="C00000"/>
              </a:solidFill>
              <a:latin typeface="NikoshBAN" panose="02000000000000000000" pitchFamily="2" charset="0"/>
              <a:cs typeface="NikoshBAN" panose="02000000000000000000" pitchFamily="2" charset="0"/>
            </a:rPr>
            <a:t>তাওয়াফে বিদা</a:t>
          </a:r>
        </a:p>
        <a:p>
          <a:pPr lvl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500" kern="1200" dirty="0"/>
        </a:p>
      </dsp:txBody>
      <dsp:txXfrm>
        <a:off x="3157626" y="4972663"/>
        <a:ext cx="2067919" cy="1395137"/>
      </dsp:txXfrm>
    </dsp:sp>
    <dsp:sp modelId="{B9892581-C922-4FE7-A714-D0162C5A4E5E}">
      <dsp:nvSpPr>
        <dsp:cNvPr id="0" name=""/>
        <dsp:cNvSpPr/>
      </dsp:nvSpPr>
      <dsp:spPr>
        <a:xfrm>
          <a:off x="1792844" y="1858183"/>
          <a:ext cx="2895353" cy="1783556"/>
        </a:xfrm>
        <a:prstGeom prst="ellipse">
          <a:avLst/>
        </a:prstGeom>
        <a:solidFill>
          <a:schemeClr val="accent6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5880" tIns="55880" rIns="55880" bIns="55880" numCol="1" spcCol="1270" anchor="ctr" anchorCtr="0">
          <a:noAutofit/>
        </a:bodyPr>
        <a:lstStyle/>
        <a:p>
          <a:pPr lvl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n-BD" sz="4400" kern="1200" dirty="0" smtClean="0">
              <a:solidFill>
                <a:srgbClr val="C00000"/>
              </a:solidFill>
              <a:latin typeface="NikoshBAN" panose="02000000000000000000" pitchFamily="2" charset="0"/>
              <a:cs typeface="NikoshBAN" panose="02000000000000000000" pitchFamily="2" charset="0"/>
            </a:rPr>
            <a:t>মাথা মুড়ানো</a:t>
          </a:r>
          <a:endParaRPr lang="en-US" sz="4400" kern="1200" dirty="0"/>
        </a:p>
      </dsp:txBody>
      <dsp:txXfrm>
        <a:off x="2216859" y="2119379"/>
        <a:ext cx="2047323" cy="126116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radial6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connRout" val="curve"/>
                    <dgm:param type="begPts" val="ctr"/>
                    <dgm:param type="endPts" val="ctr"/>
                    <dgm:param type="begSty" val="noArr"/>
                    <dgm:param type="endSty" val="noArr"/>
                    <dgm:param type="dstNode" val="node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connRout" val="longCurve"/>
                    <dgm:param type="begPts" val="bCtr"/>
                    <dgm:param type="endPts" val="tCtr"/>
                    <dgm:param type="begSty" val="noArr"/>
                    <dgm:param type="endSty" val="noArr"/>
                    <dgm:param type="srcNode" val="dummyConnPt"/>
                    <dgm:param type="dstNode" val="dummyConnPt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D9DC32-7E56-4896-A1F9-B6F3374E4008}" type="datetimeFigureOut">
              <a:rPr lang="en-US" smtClean="0"/>
              <a:t>12/17/2013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01374-B463-4A03-B2E5-7B69B08A92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73496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D9DC32-7E56-4896-A1F9-B6F3374E4008}" type="datetimeFigureOut">
              <a:rPr lang="en-US" smtClean="0"/>
              <a:t>12/17/2013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01374-B463-4A03-B2E5-7B69B08A92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25145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D9DC32-7E56-4896-A1F9-B6F3374E4008}" type="datetimeFigureOut">
              <a:rPr lang="en-US" smtClean="0"/>
              <a:t>12/17/2013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01374-B463-4A03-B2E5-7B69B08A92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49464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D9DC32-7E56-4896-A1F9-B6F3374E4008}" type="datetimeFigureOut">
              <a:rPr lang="en-US" smtClean="0"/>
              <a:t>12/17/2013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01374-B463-4A03-B2E5-7B69B08A92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07618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D9DC32-7E56-4896-A1F9-B6F3374E4008}" type="datetimeFigureOut">
              <a:rPr lang="en-US" smtClean="0"/>
              <a:t>12/17/2013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01374-B463-4A03-B2E5-7B69B08A92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25626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D9DC32-7E56-4896-A1F9-B6F3374E4008}" type="datetimeFigureOut">
              <a:rPr lang="en-US" smtClean="0"/>
              <a:t>12/17/2013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01374-B463-4A03-B2E5-7B69B08A92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6764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D9DC32-7E56-4896-A1F9-B6F3374E4008}" type="datetimeFigureOut">
              <a:rPr lang="en-US" smtClean="0"/>
              <a:t>12/17/2013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01374-B463-4A03-B2E5-7B69B08A92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55237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D9DC32-7E56-4896-A1F9-B6F3374E4008}" type="datetimeFigureOut">
              <a:rPr lang="en-US" smtClean="0"/>
              <a:t>12/17/2013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01374-B463-4A03-B2E5-7B69B08A92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09369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D9DC32-7E56-4896-A1F9-B6F3374E4008}" type="datetimeFigureOut">
              <a:rPr lang="en-US" smtClean="0"/>
              <a:t>12/17/2013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01374-B463-4A03-B2E5-7B69B08A92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43508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D9DC32-7E56-4896-A1F9-B6F3374E4008}" type="datetimeFigureOut">
              <a:rPr lang="en-US" smtClean="0"/>
              <a:t>12/17/2013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01374-B463-4A03-B2E5-7B69B08A92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84905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D9DC32-7E56-4896-A1F9-B6F3374E4008}" type="datetimeFigureOut">
              <a:rPr lang="en-US" smtClean="0"/>
              <a:t>12/17/2013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01374-B463-4A03-B2E5-7B69B08A92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46237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D9DC32-7E56-4896-A1F9-B6F3374E4008}" type="datetimeFigureOut">
              <a:rPr lang="en-US" smtClean="0"/>
              <a:t>12/17/2013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B01374-B463-4A03-B2E5-7B69B08A92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946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54" r:id="rId1"/>
    <p:sldLayoutId id="2147483955" r:id="rId2"/>
    <p:sldLayoutId id="2147483956" r:id="rId3"/>
    <p:sldLayoutId id="2147483957" r:id="rId4"/>
    <p:sldLayoutId id="2147483958" r:id="rId5"/>
    <p:sldLayoutId id="2147483959" r:id="rId6"/>
    <p:sldLayoutId id="2147483960" r:id="rId7"/>
    <p:sldLayoutId id="2147483961" r:id="rId8"/>
    <p:sldLayoutId id="2147483962" r:id="rId9"/>
    <p:sldLayoutId id="2147483963" r:id="rId10"/>
    <p:sldLayoutId id="2147483964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g"/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2.jpe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Content Placeholder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2648607" y="2267886"/>
            <a:ext cx="6432330" cy="4260718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</p:pic>
      <p:sp>
        <p:nvSpPr>
          <p:cNvPr id="4" name="Wave 3"/>
          <p:cNvSpPr/>
          <p:nvPr/>
        </p:nvSpPr>
        <p:spPr>
          <a:xfrm>
            <a:off x="378966" y="162910"/>
            <a:ext cx="10499834" cy="1638300"/>
          </a:xfrm>
          <a:prstGeom prst="wave">
            <a:avLst/>
          </a:prstGeom>
          <a:solidFill>
            <a:schemeClr val="accent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ctr"/>
            <a:r>
              <a:rPr lang="bn-BD" sz="6000" b="1" dirty="0" smtClean="0">
                <a:ln/>
                <a:solidFill>
                  <a:srgbClr val="FF0000"/>
                </a:solidFill>
              </a:rPr>
              <a:t>প্রিয় শিক্ষার্থীরা,সবাইকে স্বাগতম</a:t>
            </a:r>
            <a:endParaRPr lang="en-US" sz="3600" b="1" dirty="0">
              <a:ln/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219641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10923" y="673792"/>
            <a:ext cx="5285244" cy="4152999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2876" y="673792"/>
            <a:ext cx="5832487" cy="4152999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382876" y="5388096"/>
            <a:ext cx="5674057" cy="1200329"/>
          </a:xfrm>
          <a:prstGeom prst="rect">
            <a:avLst/>
          </a:prstGeom>
          <a:blipFill>
            <a:blip r:embed="rId4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r>
              <a:rPr lang="bn-BD" sz="7200" dirty="0" smtClean="0">
                <a:solidFill>
                  <a:srgbClr val="FFFF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মাথা মুড়ানোর ছবি</a:t>
            </a:r>
            <a:endParaRPr lang="en-US" sz="7200" dirty="0">
              <a:solidFill>
                <a:srgbClr val="FFFF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808345" y="5388096"/>
            <a:ext cx="5090400" cy="1323439"/>
          </a:xfrm>
          <a:prstGeom prst="rect">
            <a:avLst/>
          </a:prstGeom>
          <a:blipFill>
            <a:blip r:embed="rId4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r>
              <a:rPr lang="bn-BD" sz="8000" dirty="0" smtClean="0">
                <a:solidFill>
                  <a:srgbClr val="FFFF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কংকর এর ছবি</a:t>
            </a:r>
            <a:endParaRPr lang="en-US" sz="8000" dirty="0">
              <a:solidFill>
                <a:srgbClr val="FFFF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40549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Horizontal Scroll 3"/>
          <p:cNvSpPr/>
          <p:nvPr/>
        </p:nvSpPr>
        <p:spPr>
          <a:xfrm>
            <a:off x="284686" y="2171057"/>
            <a:ext cx="11606750" cy="5116606"/>
          </a:xfrm>
          <a:prstGeom prst="horizontalScroll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bn-BD" sz="8000" dirty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হজের ওয়াজিব কয়টি ও কি </a:t>
            </a:r>
            <a:r>
              <a:rPr lang="bn-BD" sz="8000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কি ?           </a:t>
            </a:r>
            <a:r>
              <a:rPr lang="bn-BD" sz="6600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(</a:t>
            </a:r>
            <a:r>
              <a:rPr lang="bn-BD" sz="6600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জোড়ায় কাজ)</a:t>
            </a:r>
            <a:endParaRPr lang="en-US" sz="6600" dirty="0">
              <a:solidFill>
                <a:schemeClr val="tx1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5" name="Double Wave 4"/>
          <p:cNvSpPr/>
          <p:nvPr/>
        </p:nvSpPr>
        <p:spPr>
          <a:xfrm>
            <a:off x="3403598" y="300037"/>
            <a:ext cx="5368927" cy="1588588"/>
          </a:xfrm>
          <a:prstGeom prst="doubleWav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13800" dirty="0" smtClean="0">
                <a:solidFill>
                  <a:schemeClr val="accent5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কর্মপত্র-</a:t>
            </a:r>
            <a:r>
              <a:rPr lang="en-US" sz="13800" dirty="0" smtClean="0">
                <a:solidFill>
                  <a:schemeClr val="accent5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2</a:t>
            </a:r>
            <a:endParaRPr lang="en-US" sz="2400" dirty="0">
              <a:solidFill>
                <a:schemeClr val="accent5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554789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710850163"/>
              </p:ext>
            </p:extLst>
          </p:nvPr>
        </p:nvGraphicFramePr>
        <p:xfrm>
          <a:off x="0" y="136478"/>
          <a:ext cx="12192000" cy="672152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Right Arrow 1"/>
          <p:cNvSpPr/>
          <p:nvPr/>
        </p:nvSpPr>
        <p:spPr>
          <a:xfrm>
            <a:off x="914401" y="180302"/>
            <a:ext cx="2550016" cy="1455313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4000" dirty="0" smtClean="0">
                <a:solidFill>
                  <a:srgbClr val="FF0000"/>
                </a:solidFill>
              </a:rPr>
              <a:t>সমাধান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865856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31EC09E9-5419-41A3-9F9F-62C3479D9D0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4">
                                            <p:graphicEl>
                                              <a:dgm id="{31EC09E9-5419-41A3-9F9F-62C3479D9D0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>
                                            <p:graphicEl>
                                              <a:dgm id="{31EC09E9-5419-41A3-9F9F-62C3479D9D0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graphicEl>
                                              <a:dgm id="{31EC09E9-5419-41A3-9F9F-62C3479D9D0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9DD14C69-62D6-42D4-BEAD-12A2B0411E2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4">
                                            <p:graphicEl>
                                              <a:dgm id="{9DD14C69-62D6-42D4-BEAD-12A2B0411E2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">
                                            <p:graphicEl>
                                              <a:dgm id="{9DD14C69-62D6-42D4-BEAD-12A2B0411E2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>
                                            <p:graphicEl>
                                              <a:dgm id="{9DD14C69-62D6-42D4-BEAD-12A2B0411E2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82CCD8C5-62E8-4A69-AD9B-0FD84BF4037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4">
                                            <p:graphicEl>
                                              <a:dgm id="{82CCD8C5-62E8-4A69-AD9B-0FD84BF4037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4">
                                            <p:graphicEl>
                                              <a:dgm id="{82CCD8C5-62E8-4A69-AD9B-0FD84BF4037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">
                                            <p:graphicEl>
                                              <a:dgm id="{82CCD8C5-62E8-4A69-AD9B-0FD84BF4037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3F87279C-078E-40FC-BE75-6B9FB05B3D8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4">
                                            <p:graphicEl>
                                              <a:dgm id="{3F87279C-078E-40FC-BE75-6B9FB05B3D8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4">
                                            <p:graphicEl>
                                              <a:dgm id="{3F87279C-078E-40FC-BE75-6B9FB05B3D8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4">
                                            <p:graphicEl>
                                              <a:dgm id="{3F87279C-078E-40FC-BE75-6B9FB05B3D8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CDD31BC7-3BAF-40C1-AD93-40F7C55EE7C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4">
                                            <p:graphicEl>
                                              <a:dgm id="{CDD31BC7-3BAF-40C1-AD93-40F7C55EE7C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4">
                                            <p:graphicEl>
                                              <a:dgm id="{CDD31BC7-3BAF-40C1-AD93-40F7C55EE7C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4">
                                            <p:graphicEl>
                                              <a:dgm id="{CDD31BC7-3BAF-40C1-AD93-40F7C55EE7C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2BA0A0D5-64B5-471A-8C6F-029232D1653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4">
                                            <p:graphicEl>
                                              <a:dgm id="{2BA0A0D5-64B5-471A-8C6F-029232D1653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4">
                                            <p:graphicEl>
                                              <a:dgm id="{2BA0A0D5-64B5-471A-8C6F-029232D1653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4">
                                            <p:graphicEl>
                                              <a:dgm id="{2BA0A0D5-64B5-471A-8C6F-029232D1653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EB19F697-D2FF-43B1-A316-840AE417B7A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4">
                                            <p:graphicEl>
                                              <a:dgm id="{EB19F697-D2FF-43B1-A316-840AE417B7A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4">
                                            <p:graphicEl>
                                              <a:dgm id="{EB19F697-D2FF-43B1-A316-840AE417B7A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4">
                                            <p:graphicEl>
                                              <a:dgm id="{EB19F697-D2FF-43B1-A316-840AE417B7A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B9A17540-49FA-46D2-A020-8B6776D9DAC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4">
                                            <p:graphicEl>
                                              <a:dgm id="{B9A17540-49FA-46D2-A020-8B6776D9DAC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4">
                                            <p:graphicEl>
                                              <a:dgm id="{B9A17540-49FA-46D2-A020-8B6776D9DAC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4">
                                            <p:graphicEl>
                                              <a:dgm id="{B9A17540-49FA-46D2-A020-8B6776D9DAC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E0B77CDA-2AD1-4163-B22C-1585C655590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4">
                                            <p:graphicEl>
                                              <a:dgm id="{E0B77CDA-2AD1-4163-B22C-1585C655590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4">
                                            <p:graphicEl>
                                              <a:dgm id="{E0B77CDA-2AD1-4163-B22C-1585C655590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4">
                                            <p:graphicEl>
                                              <a:dgm id="{E0B77CDA-2AD1-4163-B22C-1585C655590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B9892581-C922-4FE7-A714-D0162C5A4E5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4">
                                            <p:graphicEl>
                                              <a:dgm id="{B9892581-C922-4FE7-A714-D0162C5A4E5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4">
                                            <p:graphicEl>
                                              <a:dgm id="{B9892581-C922-4FE7-A714-D0162C5A4E5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4">
                                            <p:graphicEl>
                                              <a:dgm id="{B9892581-C922-4FE7-A714-D0162C5A4E5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DF955520-3EB5-4610-9E1F-30000E721B1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1000"/>
                                        <p:tgtEl>
                                          <p:spTgt spid="4">
                                            <p:graphicEl>
                                              <a:dgm id="{DF955520-3EB5-4610-9E1F-30000E721B1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4">
                                            <p:graphicEl>
                                              <a:dgm id="{DF955520-3EB5-4610-9E1F-30000E721B1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4">
                                            <p:graphicEl>
                                              <a:dgm id="{DF955520-3EB5-4610-9E1F-30000E721B1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Sub>
          <a:bldDgm bld="lvlOne"/>
        </p:bldSub>
      </p:bldGraphic>
      <p:bldP spid="2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ouble Wave 2"/>
          <p:cNvSpPr/>
          <p:nvPr/>
        </p:nvSpPr>
        <p:spPr>
          <a:xfrm>
            <a:off x="471488" y="2448798"/>
            <a:ext cx="11372850" cy="3799267"/>
          </a:xfrm>
          <a:prstGeom prst="doubleWave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bn-BD" sz="6600" b="1" dirty="0" smtClean="0">
              <a:ln w="6600">
                <a:solidFill>
                  <a:schemeClr val="accent2"/>
                </a:solidFill>
                <a:prstDash val="solid"/>
              </a:ln>
              <a:solidFill>
                <a:srgbClr val="FF0000"/>
              </a:solidFill>
              <a:effectLst>
                <a:outerShdw dist="38100" dir="2700000" algn="tl" rotWithShape="0">
                  <a:schemeClr val="accent2"/>
                </a:outerShd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algn="ctr"/>
            <a:r>
              <a:rPr lang="bn-BD" sz="66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হজ </a:t>
            </a:r>
            <a:r>
              <a:rPr lang="bn-BD" sz="66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পালনের ধারবাহিক </a:t>
            </a:r>
            <a:r>
              <a:rPr lang="bn-BD" sz="66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কার্যবলি গুলি </a:t>
            </a:r>
            <a:r>
              <a:rPr lang="bn-BD" sz="66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লিখ</a:t>
            </a:r>
            <a:r>
              <a:rPr lang="bn-BD" sz="66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।</a:t>
            </a:r>
          </a:p>
          <a:p>
            <a:pPr algn="r"/>
            <a:r>
              <a:rPr lang="bn-BD" sz="6000" dirty="0" smtClean="0">
                <a:solidFill>
                  <a:schemeClr val="accent5">
                    <a:lumMod val="7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BD" sz="6000" dirty="0">
                <a:solidFill>
                  <a:schemeClr val="accent5">
                    <a:lumMod val="7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(দলীয় </a:t>
            </a:r>
            <a:r>
              <a:rPr lang="bn-BD" sz="6000" dirty="0" smtClean="0">
                <a:solidFill>
                  <a:schemeClr val="accent5">
                    <a:lumMod val="7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কাজ)</a:t>
            </a:r>
            <a:endParaRPr lang="en-US" sz="6000" dirty="0">
              <a:solidFill>
                <a:schemeClr val="accent5">
                  <a:lumMod val="75000"/>
                </a:schemeClr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6" name="Double Wave 5"/>
          <p:cNvSpPr/>
          <p:nvPr/>
        </p:nvSpPr>
        <p:spPr>
          <a:xfrm>
            <a:off x="2635810" y="185738"/>
            <a:ext cx="5636654" cy="1550697"/>
          </a:xfrm>
          <a:prstGeom prst="doubleWav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11500" dirty="0" smtClean="0">
                <a:solidFill>
                  <a:schemeClr val="accent5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কর্মপত্র-৩</a:t>
            </a:r>
            <a:endParaRPr lang="en-US" sz="2000" dirty="0">
              <a:solidFill>
                <a:schemeClr val="accent5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135187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6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ouble Wave 3"/>
          <p:cNvSpPr/>
          <p:nvPr/>
        </p:nvSpPr>
        <p:spPr>
          <a:xfrm>
            <a:off x="4020824" y="-53640"/>
            <a:ext cx="3580126" cy="1085850"/>
          </a:xfrm>
          <a:prstGeom prst="doubleWav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9600" dirty="0" smtClean="0">
                <a:solidFill>
                  <a:srgbClr val="FFFF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সমাধান</a:t>
            </a:r>
            <a:endParaRPr lang="en-US" sz="9600" dirty="0">
              <a:solidFill>
                <a:srgbClr val="FFFF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10" name="Content Placeholder 9"/>
          <p:cNvSpPr>
            <a:spLocks noGrp="1"/>
          </p:cNvSpPr>
          <p:nvPr>
            <p:ph idx="1"/>
          </p:nvPr>
        </p:nvSpPr>
        <p:spPr>
          <a:xfrm>
            <a:off x="1426029" y="1590492"/>
            <a:ext cx="9507583" cy="4797055"/>
          </a:xfrm>
          <a:blipFill>
            <a:blip r:embed="rId2"/>
            <a:tile tx="0" ty="0" sx="100000" sy="100000" flip="none" algn="tl"/>
          </a:blipFill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bn-BD" sz="6000" dirty="0">
                <a:solidFill>
                  <a:schemeClr val="accent5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হজ পালনের ধারবাহিক নিয়মগুলি </a:t>
            </a:r>
            <a:r>
              <a:rPr lang="bn-BD" sz="6000" dirty="0" smtClean="0">
                <a:solidFill>
                  <a:schemeClr val="accent5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হল-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bn-BD" sz="6000" dirty="0" smtClean="0">
                <a:solidFill>
                  <a:schemeClr val="accent5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ইহরাম বাধা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bn-BD" sz="6000" dirty="0" smtClean="0">
                <a:solidFill>
                  <a:schemeClr val="accent5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তাওয়াফে </a:t>
            </a:r>
            <a:r>
              <a:rPr lang="bn-BD" sz="6000" dirty="0">
                <a:solidFill>
                  <a:schemeClr val="accent5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কুদুম </a:t>
            </a:r>
            <a:r>
              <a:rPr lang="bn-BD" sz="6000" dirty="0" smtClean="0">
                <a:solidFill>
                  <a:schemeClr val="accent5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করা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bn-BD" sz="6000" dirty="0" smtClean="0">
                <a:solidFill>
                  <a:schemeClr val="accent5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সাঈ করা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bn-BD" sz="6000" dirty="0" smtClean="0">
                <a:solidFill>
                  <a:schemeClr val="accent5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৮তারিখে </a:t>
            </a:r>
            <a:r>
              <a:rPr lang="bn-BD" sz="6000" dirty="0">
                <a:solidFill>
                  <a:schemeClr val="accent5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মিনায় অবস্থান করা</a:t>
            </a:r>
            <a:endParaRPr lang="en-US" sz="6000" dirty="0">
              <a:solidFill>
                <a:schemeClr val="accent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68849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10" grpId="0" build="p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93913"/>
            <a:ext cx="10515600" cy="4770784"/>
          </a:xfrm>
          <a:solidFill>
            <a:schemeClr val="accent6">
              <a:lumMod val="20000"/>
              <a:lumOff val="80000"/>
            </a:schemeClr>
          </a:solidFill>
        </p:spPr>
        <p:txBody>
          <a:bodyPr/>
          <a:lstStyle/>
          <a:p>
            <a:pPr>
              <a:buFont typeface="Wingdings" panose="05000000000000000000" pitchFamily="2" charset="2"/>
              <a:buChar char="q"/>
            </a:pPr>
            <a:r>
              <a:rPr lang="bn-BD" sz="5400" b="1" dirty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BD" sz="5400" b="1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  ৯ই </a:t>
            </a:r>
            <a:r>
              <a:rPr lang="bn-BD" sz="5400" b="1" dirty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যিলহজ তারিখে আরাফায় </a:t>
            </a:r>
            <a:r>
              <a:rPr lang="bn-BD" sz="5400" b="1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অবস্থান  করা  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bn-BD" sz="5400" b="1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     কংকর নিক্ষেপ করা 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bn-BD" sz="5400" b="1" dirty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BD" sz="5400" b="1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   কুরবানি করা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bn-BD" sz="5400" b="1" dirty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BD" sz="5400" b="1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    </a:t>
            </a:r>
            <a:r>
              <a:rPr lang="bn-BD" sz="5400" b="1" dirty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মাথা মুণ্ডন </a:t>
            </a:r>
            <a:r>
              <a:rPr lang="bn-BD" sz="5400" b="1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করা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bn-BD" sz="5400" b="1" dirty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BD" sz="5400" b="1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   তাওয়াফে </a:t>
            </a:r>
            <a:r>
              <a:rPr lang="bn-BD" sz="5400" b="1" dirty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যিয়ারত </a:t>
            </a:r>
            <a:r>
              <a:rPr lang="bn-BD" sz="5400" b="1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করা</a:t>
            </a:r>
            <a:endParaRPr lang="bn-BD" b="1" dirty="0" smtClean="0">
              <a:solidFill>
                <a:srgbClr val="FF00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40175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4952" y="1880316"/>
            <a:ext cx="11642501" cy="4771621"/>
          </a:xfrm>
          <a:solidFill>
            <a:schemeClr val="accent6">
              <a:lumMod val="40000"/>
              <a:lumOff val="60000"/>
            </a:schemeClr>
          </a:solidFill>
        </p:spPr>
        <p:txBody>
          <a:bodyPr>
            <a:normAutofit fontScale="90000"/>
          </a:bodyPr>
          <a:lstStyle/>
          <a:p>
            <a:pPr algn="l"/>
            <a:r>
              <a:rPr lang="bn-BD" sz="10700" dirty="0" smtClean="0">
                <a:solidFill>
                  <a:srgbClr val="C0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          </a:t>
            </a:r>
            <a:r>
              <a:rPr lang="bn-BD" dirty="0" smtClean="0">
                <a:solidFill>
                  <a:srgbClr val="C0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/>
            </a:r>
            <a:br>
              <a:rPr lang="bn-BD" dirty="0" smtClean="0">
                <a:solidFill>
                  <a:srgbClr val="C0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</a:br>
            <a:r>
              <a:rPr lang="bn-BD" dirty="0" smtClean="0">
                <a:latin typeface="NikoshBAN" panose="02000000000000000000" pitchFamily="2" charset="0"/>
                <a:cs typeface="NikoshBAN" panose="02000000000000000000" pitchFamily="2" charset="0"/>
              </a:rPr>
              <a:t/>
            </a:r>
            <a:br>
              <a:rPr lang="bn-BD" dirty="0" smtClean="0">
                <a:latin typeface="NikoshBAN" panose="02000000000000000000" pitchFamily="2" charset="0"/>
                <a:cs typeface="NikoshBAN" panose="02000000000000000000" pitchFamily="2" charset="0"/>
              </a:rPr>
            </a:br>
            <a:r>
              <a:rPr lang="bn-BD" sz="67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 </a:t>
            </a:r>
            <a:r>
              <a:rPr lang="bn-BD" sz="67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 </a:t>
            </a:r>
            <a:r>
              <a:rPr lang="bn-BD" sz="73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১।হজ শব্দের অর্থ কি?</a:t>
            </a:r>
            <a:br>
              <a:rPr lang="bn-BD" sz="73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</a:br>
            <a:r>
              <a:rPr lang="bn-BD" sz="73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    </a:t>
            </a:r>
            <a:r>
              <a:rPr lang="en-US" sz="73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 </a:t>
            </a:r>
            <a:r>
              <a:rPr lang="bn-BD" sz="73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</a:t>
            </a:r>
            <a:r>
              <a:rPr lang="en-US" sz="73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)</a:t>
            </a:r>
            <a:r>
              <a:rPr lang="bn-BD" sz="73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বিরত থাকা</a:t>
            </a:r>
            <a:br>
              <a:rPr lang="bn-BD" sz="73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</a:br>
            <a:r>
              <a:rPr lang="bn-BD" sz="73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       খ</a:t>
            </a:r>
            <a:r>
              <a:rPr lang="en-US" sz="73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)</a:t>
            </a:r>
            <a:r>
              <a:rPr lang="bn-BD" sz="73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সংকল্প করা</a:t>
            </a:r>
            <a:br>
              <a:rPr lang="bn-BD" sz="73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</a:br>
            <a:r>
              <a:rPr lang="bn-BD" sz="73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       গ</a:t>
            </a:r>
            <a:r>
              <a:rPr lang="en-US" sz="73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)</a:t>
            </a:r>
            <a:r>
              <a:rPr lang="bn-BD" sz="73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বৃদ্ধি করা</a:t>
            </a:r>
            <a:br>
              <a:rPr lang="bn-BD" sz="73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</a:br>
            <a:r>
              <a:rPr lang="bn-BD" sz="73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       ঘ</a:t>
            </a:r>
            <a:r>
              <a:rPr lang="en-US" sz="73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)</a:t>
            </a:r>
            <a:r>
              <a:rPr lang="bn-BD" sz="73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বের হওয়া</a:t>
            </a:r>
            <a:endParaRPr lang="en-US" sz="7300" dirty="0">
              <a:solidFill>
                <a:srgbClr val="00206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3" name="Double Wave 2"/>
          <p:cNvSpPr/>
          <p:nvPr/>
        </p:nvSpPr>
        <p:spPr>
          <a:xfrm>
            <a:off x="2756078" y="0"/>
            <a:ext cx="4778062" cy="1751526"/>
          </a:xfrm>
          <a:prstGeom prst="doubleWav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11500" dirty="0">
                <a:solidFill>
                  <a:srgbClr val="C0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মূল্যায়ন</a:t>
            </a:r>
            <a:endParaRPr lang="en-US" sz="2000" dirty="0"/>
          </a:p>
        </p:txBody>
      </p:sp>
      <p:sp>
        <p:nvSpPr>
          <p:cNvPr id="4" name="Oval 3"/>
          <p:cNvSpPr/>
          <p:nvPr/>
        </p:nvSpPr>
        <p:spPr>
          <a:xfrm>
            <a:off x="10601739" y="5367131"/>
            <a:ext cx="1099931" cy="72886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dirty="0" smtClean="0"/>
              <a:t>এন</a:t>
            </a:r>
            <a:endParaRPr lang="en-US" dirty="0"/>
          </a:p>
        </p:txBody>
      </p:sp>
      <p:sp>
        <p:nvSpPr>
          <p:cNvPr id="6" name="Right Arrow 5"/>
          <p:cNvSpPr/>
          <p:nvPr/>
        </p:nvSpPr>
        <p:spPr>
          <a:xfrm>
            <a:off x="731110" y="3014541"/>
            <a:ext cx="1060174" cy="622853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70327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  <p:bldLst>
      <p:bldP spid="3" grpId="0" animBg="1"/>
      <p:bldP spid="6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6587" y="193184"/>
            <a:ext cx="11655381" cy="6439436"/>
          </a:xfrm>
          <a:solidFill>
            <a:srgbClr val="92D050"/>
          </a:solidFill>
        </p:spPr>
        <p:txBody>
          <a:bodyPr>
            <a:normAutofit fontScale="90000"/>
          </a:bodyPr>
          <a:lstStyle/>
          <a:p>
            <a:r>
              <a:rPr lang="bn-BD" sz="6600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 হজ ও উমরাহ পর পর করার মাধ্যমে দূরীভূত হয়-</a:t>
            </a:r>
            <a:br>
              <a:rPr lang="bn-BD" sz="6600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</a:br>
            <a:r>
              <a:rPr lang="bn-BD" sz="6600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  </a:t>
            </a:r>
            <a:r>
              <a:rPr lang="en-US" sz="6000" dirty="0" err="1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i</a:t>
            </a:r>
            <a:r>
              <a:rPr lang="bn-BD" sz="6000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.দারিদ্রতা </a:t>
            </a:r>
            <a:br>
              <a:rPr lang="bn-BD" sz="6000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</a:br>
            <a:r>
              <a:rPr lang="bn-BD" sz="6000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  </a:t>
            </a:r>
            <a:r>
              <a:rPr lang="en-US" sz="6000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ii</a:t>
            </a:r>
            <a:r>
              <a:rPr lang="bn-BD" sz="6000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.অভাব</a:t>
            </a:r>
            <a:br>
              <a:rPr lang="bn-BD" sz="6000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</a:br>
            <a:r>
              <a:rPr lang="bn-BD" sz="6000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  </a:t>
            </a:r>
            <a:r>
              <a:rPr lang="en-US" sz="6000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iii</a:t>
            </a:r>
            <a:r>
              <a:rPr lang="bn-BD" sz="6000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.পাপ</a:t>
            </a:r>
            <a:br>
              <a:rPr lang="bn-BD" sz="6000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</a:br>
            <a:r>
              <a:rPr lang="bn-BD" sz="6000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 কোনটি সঠিক?</a:t>
            </a:r>
            <a:r>
              <a:rPr lang="en-US" sz="6000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/>
            </a:r>
            <a:br>
              <a:rPr lang="en-US" sz="6000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</a:br>
            <a:r>
              <a:rPr lang="bn-BD" sz="6000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      ক)</a:t>
            </a:r>
            <a:r>
              <a:rPr lang="en-US" sz="6000" dirty="0" err="1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i</a:t>
            </a:r>
            <a:r>
              <a:rPr lang="bn-BD" sz="6000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ও</a:t>
            </a:r>
            <a:r>
              <a:rPr lang="en-US" sz="6000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ii</a:t>
            </a:r>
            <a:r>
              <a:rPr lang="bn-BD" sz="6000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         খ)</a:t>
            </a:r>
            <a:r>
              <a:rPr lang="en-US" sz="6000" dirty="0" err="1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i</a:t>
            </a:r>
            <a:r>
              <a:rPr lang="bn-BD" sz="6000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ও</a:t>
            </a:r>
            <a:r>
              <a:rPr lang="en-US" sz="6000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iii</a:t>
            </a:r>
            <a:br>
              <a:rPr lang="en-US" sz="6000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</a:br>
            <a:r>
              <a:rPr lang="bn-BD" sz="6000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     গ)</a:t>
            </a:r>
            <a:r>
              <a:rPr lang="en-US" sz="6000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ii</a:t>
            </a:r>
            <a:r>
              <a:rPr lang="bn-BD" sz="6000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ও</a:t>
            </a:r>
            <a:r>
              <a:rPr lang="en-US" sz="6000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iii         </a:t>
            </a:r>
            <a:r>
              <a:rPr lang="bn-BD" sz="6000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ঘ)</a:t>
            </a:r>
            <a:r>
              <a:rPr lang="en-US" sz="6000" dirty="0" err="1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i</a:t>
            </a:r>
            <a:r>
              <a:rPr lang="bn-BD" sz="6000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,</a:t>
            </a:r>
            <a:r>
              <a:rPr lang="en-US" sz="6000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ii</a:t>
            </a:r>
            <a:r>
              <a:rPr lang="bn-BD" sz="6000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ও</a:t>
            </a:r>
            <a:r>
              <a:rPr lang="en-US" sz="6000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iii</a:t>
            </a:r>
            <a:endParaRPr lang="en-US" sz="6000" dirty="0">
              <a:solidFill>
                <a:srgbClr val="FF00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7368209" y="5340626"/>
                <a:ext cx="1815548" cy="621580"/>
              </a:xfrm>
              <a:prstGeom prst="rect">
                <a:avLst/>
              </a:prstGeom>
              <a:noFill/>
              <a:ln w="57150"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√</m:t>
                      </m:r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68209" y="5340626"/>
                <a:ext cx="1815548" cy="621580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  <a:ln w="5715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39814729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45583" y="352246"/>
            <a:ext cx="4004255" cy="871247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ctr"/>
            <a:r>
              <a:rPr lang="bn-BD" sz="80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FF0000"/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বাড়ীর কাজ</a:t>
            </a:r>
            <a:endParaRPr lang="en-US" sz="80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FF0000"/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06062" y="1387162"/>
            <a:ext cx="11861442" cy="5139869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r>
              <a:rPr lang="bn-BD" sz="3200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আসলাম সাহেব একজন ধর্মপরাণ ব্যাক্তি।এলাকায় একটি মসজিদ র্নিমাণের জন্য প্রয়োজন হলো ।সবাই মিলে একটি চমৎকার জায়গা নির্বাচন করল । জায়গাটি আসলাম সাহেবের ফসল উৎপাদনের এক মাত্র অবলম্বন।কিন্তু সবাই মিলে অনুরোধ করায় তিনি তা মসজিদের জন্য নিঃস্বার্থভাবে দিতে সম্মত হন। তার এ কাজ তার বড় ভাই আকরাম সাহেব অসন্তুষ্ট হন এবং উক্ত জায়গা দিতে প্রচন্ড বাধা প্রদান করেন।</a:t>
            </a:r>
          </a:p>
          <a:p>
            <a:r>
              <a:rPr lang="bn-BD" sz="3200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ক)যিলহজ মাসের কোন তারিখে আরাফায় অবস্থান করতে হয়?</a:t>
            </a:r>
          </a:p>
          <a:p>
            <a:r>
              <a:rPr lang="bn-BD" sz="3200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খ)তাওয়াফে কুদুম বলতে কী বুঝায়?</a:t>
            </a:r>
          </a:p>
          <a:p>
            <a:r>
              <a:rPr lang="bn-BD" sz="3200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গ)আসলাম সাহেবের কাজের মাধ্যমে ইবাদতের কোন শিক্ষাটি প্রকাশ পেয়েছে?ব্যাখ্যা কর ।</a:t>
            </a:r>
          </a:p>
          <a:p>
            <a:r>
              <a:rPr lang="bn-BD" sz="3200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ঘ)আকরাম সাহেবের কার্যক্রম হযরত ইব্রাহিম ও হযরত ইসমাঈল(আ.)এর ঘটনার আলোকে বিশ্লেষণ কর </a:t>
            </a:r>
            <a:r>
              <a:rPr lang="bn-BD" dirty="0" smtClean="0">
                <a:latin typeface="NikoshBAN" panose="02000000000000000000" pitchFamily="2" charset="0"/>
                <a:cs typeface="NikoshBAN" panose="02000000000000000000" pitchFamily="2" charset="0"/>
              </a:rPr>
              <a:t>।</a:t>
            </a:r>
            <a:r>
              <a:rPr lang="bn-BD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endParaRPr lang="en-US" sz="40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136157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3656" y="157163"/>
            <a:ext cx="5203065" cy="1529970"/>
          </a:xfrm>
          <a:solidFill>
            <a:srgbClr val="FFFF00"/>
          </a:solidFill>
        </p:spPr>
        <p:txBody>
          <a:bodyPr>
            <a:noAutofit/>
          </a:bodyPr>
          <a:lstStyle/>
          <a:p>
            <a:pPr algn="ctr"/>
            <a:r>
              <a:rPr lang="bn-BD" sz="13800" b="1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ধন্যবাদ</a:t>
            </a:r>
            <a:endParaRPr lang="en-US" sz="13800" b="1" dirty="0">
              <a:solidFill>
                <a:srgbClr val="FF00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pic>
        <p:nvPicPr>
          <p:cNvPr id="10" name="Picture 4" descr="flowerposy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2302" y="1926146"/>
            <a:ext cx="3822298" cy="33337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9" name="TextBox 8"/>
          <p:cNvSpPr txBox="1"/>
          <p:nvPr/>
        </p:nvSpPr>
        <p:spPr>
          <a:xfrm>
            <a:off x="3567448" y="5555087"/>
            <a:ext cx="4027152" cy="1323439"/>
          </a:xfrm>
          <a:prstGeom prst="rect">
            <a:avLst/>
          </a:prstGeom>
          <a:solidFill>
            <a:srgbClr val="00FFFF"/>
          </a:solidFill>
        </p:spPr>
        <p:txBody>
          <a:bodyPr wrap="square" rtlCol="0">
            <a:spAutoFit/>
          </a:bodyPr>
          <a:lstStyle/>
          <a:p>
            <a:pPr algn="ctr"/>
            <a:r>
              <a:rPr lang="bn-BD" sz="8000" dirty="0" smtClean="0">
                <a:solidFill>
                  <a:srgbClr val="C00000"/>
                </a:solidFill>
              </a:rPr>
              <a:t>সমাপ্ত</a:t>
            </a:r>
            <a:endParaRPr lang="en-US" sz="80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003424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9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 flipH="1">
            <a:off x="3082510" y="1383641"/>
            <a:ext cx="8961571" cy="4154984"/>
          </a:xfrm>
          <a:prstGeom prst="rect">
            <a:avLst/>
          </a:prstGeom>
          <a:solidFill>
            <a:srgbClr val="92D050"/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rtlCol="0">
            <a:spAutoFit/>
          </a:bodyPr>
          <a:lstStyle/>
          <a:p>
            <a:r>
              <a:rPr lang="bn-BD" sz="7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   </a:t>
            </a:r>
            <a:r>
              <a:rPr lang="bn-BD" sz="7200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মোঃএনামুল হক</a:t>
            </a:r>
          </a:p>
          <a:p>
            <a:r>
              <a:rPr lang="bn-BD" sz="4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 </a:t>
            </a:r>
            <a:r>
              <a:rPr lang="en-US" sz="4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             </a:t>
            </a:r>
            <a:r>
              <a:rPr lang="bn-BD" sz="4800" dirty="0" smtClean="0">
                <a:solidFill>
                  <a:schemeClr val="accent5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এম,এম বি,এ(অনার্স)এম,এ</a:t>
            </a:r>
            <a:r>
              <a:rPr lang="en-US" sz="4800" dirty="0" smtClean="0">
                <a:solidFill>
                  <a:schemeClr val="accent5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endParaRPr lang="bn-BD" sz="4800" dirty="0">
              <a:solidFill>
                <a:schemeClr val="accent5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r>
              <a:rPr lang="en-US" sz="4800" dirty="0" smtClean="0">
                <a:solidFill>
                  <a:schemeClr val="accent5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       </a:t>
            </a:r>
            <a:r>
              <a:rPr lang="bn-BD" sz="4800" dirty="0" smtClean="0">
                <a:solidFill>
                  <a:schemeClr val="accent5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সহকারি শিক্ষক(ইসলাম শিক্ষা)</a:t>
            </a:r>
            <a:r>
              <a:rPr lang="en-US" sz="4800" dirty="0" smtClean="0">
                <a:solidFill>
                  <a:schemeClr val="accent5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endParaRPr lang="bn-BD" sz="4800" dirty="0" smtClean="0">
              <a:solidFill>
                <a:schemeClr val="accent5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algn="ctr"/>
            <a:r>
              <a:rPr lang="bn-BD" sz="4800" dirty="0" smtClean="0">
                <a:solidFill>
                  <a:schemeClr val="accent6">
                    <a:lumMod val="50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বগুড়া ইসলামিক মিশন বালিকা উচ্চ বিদ্যালয়                          </a:t>
            </a:r>
            <a:r>
              <a:rPr lang="bn-BD" sz="48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চেলোপাড়া,(নাটাই)বগুড়া </a:t>
            </a:r>
            <a:endParaRPr lang="en-US" sz="4800" dirty="0">
              <a:solidFill>
                <a:srgbClr val="00206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403412" y="5538625"/>
            <a:ext cx="11640669" cy="1323439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bn-BD" sz="4000" dirty="0" smtClean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মোবাইল নং-০১৭১৮২৭৯২৪৭</a:t>
            </a:r>
          </a:p>
          <a:p>
            <a:r>
              <a:rPr lang="bn-BD" sz="4000" dirty="0" smtClean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ইমেইল-</a:t>
            </a:r>
            <a:r>
              <a:rPr lang="en-US" sz="4000" dirty="0" smtClean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anamulhoque@gmail.com</a:t>
            </a:r>
            <a:endParaRPr lang="en-US" sz="4000" dirty="0">
              <a:solidFill>
                <a:srgbClr val="00B05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930166"/>
            <a:ext cx="3230428" cy="4412959"/>
          </a:xfrm>
          <a:prstGeom prst="ellipse">
            <a:avLst/>
          </a:prstGeom>
          <a:ln w="190500" cap="rnd">
            <a:solidFill>
              <a:srgbClr val="C8C6BD"/>
            </a:solidFill>
            <a:prstDash val="solid"/>
          </a:ln>
          <a:effectLst>
            <a:outerShdw blurRad="127000" algn="bl" rotWithShape="0">
              <a:srgbClr val="000000"/>
            </a:outerShdw>
          </a:effectLst>
          <a:scene3d>
            <a:camera prst="perspectiveFront" fov="5400000"/>
            <a:lightRig rig="threePt" dir="t">
              <a:rot lat="0" lon="0" rev="192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sp>
        <p:nvSpPr>
          <p:cNvPr id="6" name="TextBox 5"/>
          <p:cNvSpPr txBox="1"/>
          <p:nvPr/>
        </p:nvSpPr>
        <p:spPr>
          <a:xfrm>
            <a:off x="9011848" y="5716633"/>
            <a:ext cx="2794669" cy="830997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bn-BD" sz="48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আইডি-০২</a:t>
            </a:r>
            <a:endParaRPr lang="en-US" sz="3600" b="1" dirty="0">
              <a:ln w="10160">
                <a:solidFill>
                  <a:schemeClr val="accent5"/>
                </a:solidFill>
                <a:prstDash val="solid"/>
              </a:ln>
              <a:solidFill>
                <a:srgbClr val="FF0000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230427" y="132590"/>
            <a:ext cx="6364146" cy="1446550"/>
          </a:xfrm>
          <a:prstGeom prst="rect">
            <a:avLst/>
          </a:prstGeom>
          <a:ln/>
          <a:effectLst>
            <a:innerShdw blurRad="63500" dist="50800" dir="16200000">
              <a:prstClr val="black">
                <a:alpha val="50000"/>
              </a:prstClr>
            </a:innerShdw>
          </a:effectLst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bn-BD" sz="6000" dirty="0"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 </a:t>
            </a:r>
            <a:r>
              <a:rPr lang="bn-BD" sz="88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শিক্ষক</a:t>
            </a:r>
            <a:r>
              <a:rPr lang="bn-BD" sz="8800" dirty="0">
                <a:solidFill>
                  <a:srgbClr val="C00000"/>
                </a:solidFill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BD" sz="88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পরিচিতি</a:t>
            </a:r>
            <a:endParaRPr lang="en-US" sz="8800" dirty="0">
              <a:solidFill>
                <a:srgbClr val="C00000"/>
              </a:solidFill>
              <a:effectLst>
                <a:glow rad="228600">
                  <a:schemeClr val="accent2">
                    <a:satMod val="175000"/>
                    <a:alpha val="40000"/>
                  </a:schemeClr>
                </a:glo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418871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-1" y="0"/>
            <a:ext cx="12192001" cy="7355860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  <a:ln>
            <a:solidFill>
              <a:srgbClr val="FF0000"/>
            </a:solidFill>
          </a:ln>
          <a:effectLst>
            <a:glow rad="228600">
              <a:schemeClr val="accent6">
                <a:satMod val="175000"/>
                <a:alpha val="40000"/>
              </a:schemeClr>
            </a:glow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sz="80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 </a:t>
            </a:r>
            <a:r>
              <a:rPr lang="en-US" sz="80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4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BD" sz="8000" b="1" dirty="0" smtClean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solidFill>
                  <a:schemeClr val="accent4"/>
                </a:solid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পাঠ পরিচিতি</a:t>
            </a:r>
            <a:endParaRPr lang="en-US" sz="8000" b="1" dirty="0" smtClean="0">
              <a:ln w="12700">
                <a:solidFill>
                  <a:schemeClr val="accent3">
                    <a:lumMod val="50000"/>
                  </a:schemeClr>
                </a:solidFill>
                <a:prstDash val="solid"/>
              </a:ln>
              <a:solidFill>
                <a:schemeClr val="accent4"/>
              </a:solidFill>
              <a:effectLst>
                <a:innerShdw blurRad="177800">
                  <a:schemeClr val="accent3">
                    <a:lumMod val="50000"/>
                  </a:schemeClr>
                </a:innerShd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r>
              <a:rPr lang="en-US" sz="60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solidFill>
                  <a:schemeClr val="accent4"/>
                </a:solid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6000" b="1" dirty="0" smtClean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solidFill>
                  <a:schemeClr val="accent4"/>
                </a:solid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   </a:t>
            </a:r>
            <a:r>
              <a:rPr lang="bn-BD" sz="8000" b="1" dirty="0" smtClean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solidFill>
                  <a:schemeClr val="accent4"/>
                </a:solid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শ্রেণিঃঅষ্টম</a:t>
            </a:r>
          </a:p>
          <a:p>
            <a:r>
              <a:rPr lang="en-US" sz="8000" b="1" dirty="0" smtClean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solidFill>
                  <a:schemeClr val="accent4"/>
                </a:solid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   </a:t>
            </a:r>
            <a:r>
              <a:rPr lang="bn-BD" sz="8000" b="1" dirty="0" smtClean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solidFill>
                  <a:schemeClr val="accent4"/>
                </a:solid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বিষয়ঃইসলাম ও নৈতিকশিক্ষা</a:t>
            </a:r>
          </a:p>
          <a:p>
            <a:r>
              <a:rPr lang="en-US" sz="8000" b="1" dirty="0" smtClean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solidFill>
                  <a:schemeClr val="accent4"/>
                </a:solid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    </a:t>
            </a:r>
            <a:r>
              <a:rPr lang="bn-BD" sz="8000" b="1" dirty="0" smtClean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solidFill>
                  <a:schemeClr val="accent4"/>
                </a:solid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অধ্যায়ঃ২য়</a:t>
            </a:r>
            <a:r>
              <a:rPr lang="en-US" sz="8000" b="1" dirty="0" smtClean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solidFill>
                  <a:schemeClr val="accent4"/>
                </a:solid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         </a:t>
            </a:r>
            <a:r>
              <a:rPr lang="bn-BD" sz="8000" b="1" dirty="0" smtClean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solidFill>
                  <a:schemeClr val="accent4"/>
                </a:solid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পাঠঃ৩ ও ৪</a:t>
            </a:r>
          </a:p>
          <a:p>
            <a:r>
              <a:rPr lang="en-US" sz="8000" b="1" dirty="0" smtClean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solidFill>
                  <a:schemeClr val="accent4"/>
                </a:solid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   </a:t>
            </a:r>
            <a:r>
              <a:rPr lang="bn-BD" sz="8000" b="1" dirty="0" smtClean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solidFill>
                  <a:schemeClr val="accent4"/>
                </a:solid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সময়ঃ৫০মিনিট</a:t>
            </a:r>
            <a:endParaRPr lang="en-US" sz="9600" b="1" dirty="0">
              <a:ln w="12700">
                <a:solidFill>
                  <a:schemeClr val="accent3">
                    <a:lumMod val="50000"/>
                  </a:schemeClr>
                </a:solidFill>
                <a:prstDash val="solid"/>
              </a:ln>
              <a:solidFill>
                <a:schemeClr val="accent4"/>
              </a:solidFill>
              <a:effectLst>
                <a:innerShdw blurRad="177800">
                  <a:schemeClr val="accent3">
                    <a:lumMod val="50000"/>
                  </a:schemeClr>
                </a:innerShd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r>
              <a:rPr lang="en-US" sz="7200" b="1" dirty="0" smtClean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solidFill>
                  <a:schemeClr val="accent4"/>
                </a:solid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   </a:t>
            </a:r>
            <a:r>
              <a:rPr lang="bn-BD" sz="7200" b="1" dirty="0" smtClean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solidFill>
                  <a:schemeClr val="accent4"/>
                </a:solid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তারিখঃ১৪/১২/২০১৩ ইং</a:t>
            </a:r>
            <a:endParaRPr lang="en-US" sz="2400" b="1" dirty="0">
              <a:ln w="12700">
                <a:solidFill>
                  <a:schemeClr val="accent3">
                    <a:lumMod val="50000"/>
                  </a:schemeClr>
                </a:solidFill>
                <a:prstDash val="solid"/>
              </a:ln>
              <a:solidFill>
                <a:schemeClr val="accent4"/>
              </a:solidFill>
              <a:effectLst>
                <a:innerShdw blurRad="177800">
                  <a:schemeClr val="accent3">
                    <a:lumMod val="50000"/>
                  </a:schemeClr>
                </a:innerShd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17103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9737" y="1894214"/>
            <a:ext cx="4919315" cy="3495697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907627" y="0"/>
            <a:ext cx="8112136" cy="1569660"/>
          </a:xfrm>
          <a:prstGeom prst="rect">
            <a:avLst/>
          </a:prstGeom>
          <a:solidFill>
            <a:srgbClr val="FF0000"/>
          </a:solidFill>
        </p:spPr>
        <p:txBody>
          <a:bodyPr wrap="square" rtlCol="0">
            <a:spAutoFit/>
          </a:bodyPr>
          <a:lstStyle/>
          <a:p>
            <a:r>
              <a:rPr lang="bn-BD" sz="9600" b="1" dirty="0" smtClean="0">
                <a:solidFill>
                  <a:schemeClr val="accent6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চিত্রটি দেখ এবং বল</a:t>
            </a:r>
            <a:endParaRPr lang="en-US" sz="9600" b="1" dirty="0">
              <a:solidFill>
                <a:schemeClr val="accent6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22215" y="5706201"/>
            <a:ext cx="3799489" cy="1015663"/>
          </a:xfrm>
          <a:prstGeom prst="rect">
            <a:avLst/>
          </a:prstGeom>
          <a:solidFill>
            <a:srgbClr val="FF0000"/>
          </a:solidFill>
        </p:spPr>
        <p:txBody>
          <a:bodyPr wrap="square" rtlCol="0">
            <a:spAutoFit/>
          </a:bodyPr>
          <a:lstStyle/>
          <a:p>
            <a:r>
              <a:rPr lang="bn-BD" sz="6000" b="1" dirty="0" smtClean="0">
                <a:solidFill>
                  <a:srgbClr val="FFFF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কাবা ঘরের ছবি</a:t>
            </a:r>
            <a:endParaRPr lang="en-US" sz="6000" b="1" dirty="0">
              <a:solidFill>
                <a:srgbClr val="FFFF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78701" y="1790678"/>
            <a:ext cx="4983496" cy="3632659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6735651" y="5706201"/>
            <a:ext cx="4906851" cy="1015663"/>
          </a:xfrm>
          <a:prstGeom prst="rect">
            <a:avLst/>
          </a:prstGeom>
          <a:solidFill>
            <a:srgbClr val="FF0000"/>
          </a:solidFill>
        </p:spPr>
        <p:txBody>
          <a:bodyPr wrap="square" rtlCol="0">
            <a:spAutoFit/>
          </a:bodyPr>
          <a:lstStyle/>
          <a:p>
            <a:r>
              <a:rPr lang="bn-BD" sz="6000" dirty="0" smtClean="0">
                <a:solidFill>
                  <a:srgbClr val="FFFF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কুরবানি করার ছবি</a:t>
            </a:r>
            <a:endParaRPr lang="en-US" sz="6000" dirty="0">
              <a:solidFill>
                <a:srgbClr val="FFFF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74680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5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1262477" y="941056"/>
            <a:ext cx="10344885" cy="5709255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  <a:ln>
            <a:noFill/>
          </a:ln>
          <a:effectLst>
            <a:glow rad="228600">
              <a:schemeClr val="accent6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rtlCol="0">
            <a:spAutoFit/>
          </a:bodyPr>
          <a:lstStyle/>
          <a:p>
            <a:r>
              <a:rPr lang="en-US" sz="8800" b="1" dirty="0" smtClean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BD" sz="16600" dirty="0" smtClean="0">
                <a:ln w="12700">
                  <a:solidFill>
                    <a:schemeClr val="accent1"/>
                  </a:solidFill>
                  <a:prstDash val="solid"/>
                </a:ln>
                <a:solidFill>
                  <a:srgbClr val="00B0F0"/>
                </a:solidFill>
                <a:effectLst>
                  <a:outerShdw dist="38100" dir="2640000" algn="bl" rotWithShape="0">
                    <a:schemeClr val="accent1"/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আজকের পাঠ</a:t>
            </a:r>
            <a:r>
              <a:rPr lang="en-US" sz="16600" dirty="0" smtClean="0">
                <a:ln w="12700">
                  <a:solidFill>
                    <a:schemeClr val="accent1"/>
                  </a:solidFill>
                  <a:prstDash val="solid"/>
                </a:ln>
                <a:solidFill>
                  <a:srgbClr val="00B0F0"/>
                </a:solidFill>
                <a:effectLst>
                  <a:outerShdw dist="38100" dir="2640000" algn="bl" rotWithShape="0">
                    <a:schemeClr val="accent1"/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:</a:t>
            </a:r>
            <a:endParaRPr lang="bn-BD" sz="16600" dirty="0" smtClean="0">
              <a:ln w="12700">
                <a:solidFill>
                  <a:schemeClr val="accent1"/>
                </a:solidFill>
                <a:prstDash val="solid"/>
              </a:ln>
              <a:solidFill>
                <a:srgbClr val="00B0F0"/>
              </a:solidFill>
              <a:effectLst>
                <a:outerShdw dist="38100" dir="2640000" algn="bl" rotWithShape="0">
                  <a:schemeClr val="accent1"/>
                </a:outerShd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r>
              <a:rPr lang="bn-BD" sz="88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           </a:t>
            </a:r>
            <a:r>
              <a:rPr lang="bn-BD" sz="8800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BD" sz="11500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 </a:t>
            </a:r>
            <a:r>
              <a:rPr lang="bn-BD" sz="19900" spc="50" dirty="0" smtClean="0">
                <a:ln w="0"/>
                <a:solidFill>
                  <a:srgbClr val="FF0000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হজ</a:t>
            </a:r>
            <a:endParaRPr lang="en-US" sz="19900" spc="50" dirty="0">
              <a:ln w="0"/>
              <a:solidFill>
                <a:srgbClr val="FF0000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11" name="Right Arrow 10"/>
          <p:cNvSpPr/>
          <p:nvPr/>
        </p:nvSpPr>
        <p:spPr>
          <a:xfrm>
            <a:off x="2396358" y="4099033"/>
            <a:ext cx="1765738" cy="1213945"/>
          </a:xfrm>
          <a:prstGeom prst="rightArrow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84936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04003" y="109634"/>
            <a:ext cx="4183992" cy="1226118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bn-BD" sz="8000" b="1" cap="none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শিখনফল</a:t>
            </a:r>
            <a:r>
              <a:rPr lang="bn-BD" b="1" cap="none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 </a:t>
            </a:r>
            <a:endParaRPr lang="en-US" b="1" cap="none" dirty="0">
              <a:ln w="6600">
                <a:solidFill>
                  <a:schemeClr val="accent2"/>
                </a:solidFill>
                <a:prstDash val="solid"/>
              </a:ln>
              <a:solidFill>
                <a:srgbClr val="FFFFFF"/>
              </a:solidFill>
              <a:effectLst>
                <a:outerShdw dist="38100" dir="2700000" algn="tl" rotWithShape="0">
                  <a:schemeClr val="accent2"/>
                </a:outerShdw>
              </a:effectLst>
            </a:endParaRPr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>
          <a:xfrm>
            <a:off x="380372" y="2869844"/>
            <a:ext cx="11431255" cy="4102456"/>
          </a:xfr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>
            <a:normAutofit fontScale="47500" lnSpcReduction="20000"/>
          </a:bodyPr>
          <a:lstStyle/>
          <a:p>
            <a:pPr algn="ctr"/>
            <a:r>
              <a:rPr lang="bn-BD" sz="131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 </a:t>
            </a:r>
            <a:r>
              <a:rPr lang="bn-BD" sz="13100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হজ এর ফরজ বলতে পারবে ।</a:t>
            </a:r>
            <a:endParaRPr lang="en-US" sz="13100" dirty="0" smtClean="0">
              <a:solidFill>
                <a:srgbClr val="FF00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algn="ctr"/>
            <a:endParaRPr lang="bn-BD" sz="13100" dirty="0" smtClean="0">
              <a:solidFill>
                <a:srgbClr val="FF00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algn="ctr"/>
            <a:r>
              <a:rPr lang="bn-BD" sz="131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    </a:t>
            </a:r>
            <a:r>
              <a:rPr lang="bn-BD" sz="13100" dirty="0" smtClean="0">
                <a:solidFill>
                  <a:schemeClr val="accent5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হজ এর ওয়াজিব লিখতে পারবে ।</a:t>
            </a:r>
            <a:endParaRPr lang="en-US" sz="13100" dirty="0" smtClean="0">
              <a:solidFill>
                <a:schemeClr val="accent5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algn="ctr"/>
            <a:endParaRPr lang="en-US" sz="13100" dirty="0" smtClean="0">
              <a:solidFill>
                <a:schemeClr val="accent5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algn="ctr"/>
            <a:r>
              <a:rPr lang="bn-BD" sz="131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    </a:t>
            </a:r>
            <a:r>
              <a:rPr lang="bn-BD" sz="13100" dirty="0" smtClean="0">
                <a:solidFill>
                  <a:srgbClr val="FF3399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হজ এর কার্যবলী লিখতে পারবে ।</a:t>
            </a:r>
            <a:endParaRPr lang="bn-BD" sz="13100" dirty="0">
              <a:solidFill>
                <a:srgbClr val="FF3399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algn="ctr"/>
            <a:endParaRPr lang="en-US" sz="4000" dirty="0">
              <a:solidFill>
                <a:srgbClr val="FF3399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986456" y="1447006"/>
            <a:ext cx="7362496" cy="1200329"/>
          </a:xfrm>
          <a:prstGeom prst="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bn-BD" sz="7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এই পাঠ শেষে শিক্ষার্থীরা-</a:t>
            </a:r>
            <a:endParaRPr lang="en-US" sz="28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7" name="Right Arrow 6"/>
          <p:cNvSpPr/>
          <p:nvPr/>
        </p:nvSpPr>
        <p:spPr>
          <a:xfrm>
            <a:off x="705231" y="2755544"/>
            <a:ext cx="967025" cy="804040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ight Arrow 7"/>
          <p:cNvSpPr/>
          <p:nvPr/>
        </p:nvSpPr>
        <p:spPr>
          <a:xfrm>
            <a:off x="717055" y="4273621"/>
            <a:ext cx="955201" cy="804040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ight Arrow 8"/>
          <p:cNvSpPr/>
          <p:nvPr/>
        </p:nvSpPr>
        <p:spPr>
          <a:xfrm>
            <a:off x="705231" y="5906606"/>
            <a:ext cx="967025" cy="804040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76746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5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6" grpId="0" uiExpand="1" build="p" animBg="1"/>
      <p:bldP spid="4" grpId="0" animBg="1"/>
      <p:bldP spid="7" grpId="0" animBg="1"/>
      <p:bldP spid="8" grpId="0" animBg="1"/>
      <p:bldP spid="9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48652" y="1102957"/>
            <a:ext cx="5335516" cy="3856217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554" y="1102957"/>
            <a:ext cx="5813001" cy="3868288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188554" y="5486400"/>
            <a:ext cx="5323604" cy="1107996"/>
          </a:xfrm>
          <a:prstGeom prst="rect">
            <a:avLst/>
          </a:prstGeom>
          <a:solidFill>
            <a:schemeClr val="accent6"/>
          </a:solidFill>
        </p:spPr>
        <p:txBody>
          <a:bodyPr wrap="square" rtlCol="0">
            <a:spAutoFit/>
          </a:bodyPr>
          <a:lstStyle/>
          <a:p>
            <a:r>
              <a:rPr lang="bn-BD" sz="6600" dirty="0" smtClean="0">
                <a:solidFill>
                  <a:srgbClr val="FFFF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তাওয়াফ করার ছবি</a:t>
            </a:r>
            <a:endParaRPr lang="en-US" dirty="0">
              <a:solidFill>
                <a:srgbClr val="FFFF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719110" y="5486400"/>
            <a:ext cx="5335516" cy="923330"/>
          </a:xfrm>
          <a:prstGeom prst="rect">
            <a:avLst/>
          </a:prstGeom>
          <a:solidFill>
            <a:srgbClr val="C00000"/>
          </a:solidFill>
        </p:spPr>
        <p:txBody>
          <a:bodyPr wrap="square" rtlCol="0">
            <a:spAutoFit/>
          </a:bodyPr>
          <a:lstStyle/>
          <a:p>
            <a:r>
              <a:rPr lang="bn-BD" sz="5400" dirty="0" smtClean="0">
                <a:solidFill>
                  <a:srgbClr val="FFFF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আরাফাত ময়দানের ছবি</a:t>
            </a:r>
            <a:endParaRPr lang="en-US" sz="2400" dirty="0">
              <a:solidFill>
                <a:srgbClr val="FFFF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687341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0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lowchart: Punched Tape 2"/>
          <p:cNvSpPr/>
          <p:nvPr/>
        </p:nvSpPr>
        <p:spPr>
          <a:xfrm>
            <a:off x="3232597" y="4572000"/>
            <a:ext cx="45719" cy="45719"/>
          </a:xfrm>
          <a:prstGeom prst="flowChartPunchedTap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Flowchart: Punched Tape 3"/>
          <p:cNvSpPr/>
          <p:nvPr/>
        </p:nvSpPr>
        <p:spPr>
          <a:xfrm>
            <a:off x="2060620" y="3683358"/>
            <a:ext cx="45719" cy="45719"/>
          </a:xfrm>
          <a:prstGeom prst="flowChartPunchedTap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Wave 8"/>
          <p:cNvSpPr/>
          <p:nvPr/>
        </p:nvSpPr>
        <p:spPr>
          <a:xfrm>
            <a:off x="404812" y="1989186"/>
            <a:ext cx="11539538" cy="4911676"/>
          </a:xfrm>
          <a:prstGeom prst="wave">
            <a:avLst>
              <a:gd name="adj1" fmla="val 12500"/>
              <a:gd name="adj2" fmla="val -119"/>
            </a:avLst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bn-BD" sz="880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FF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হজ এর ফরজ কয়টি ও কি কি </a:t>
            </a:r>
            <a:r>
              <a:rPr lang="bn-BD" sz="8800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FF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?</a:t>
            </a:r>
            <a:r>
              <a:rPr lang="bn-BD" sz="6600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BD" sz="6600" dirty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(একক </a:t>
            </a:r>
            <a:r>
              <a:rPr lang="bn-BD" sz="6600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কাজ</a:t>
            </a:r>
            <a:r>
              <a:rPr lang="en-US" sz="6600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)</a:t>
            </a:r>
            <a:endParaRPr lang="en-US" sz="66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6" name="Double Wave 5"/>
          <p:cNvSpPr/>
          <p:nvPr/>
        </p:nvSpPr>
        <p:spPr>
          <a:xfrm>
            <a:off x="3546484" y="310303"/>
            <a:ext cx="5256193" cy="1326524"/>
          </a:xfrm>
          <a:prstGeom prst="doubleWav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13800" dirty="0" smtClean="0">
                <a:solidFill>
                  <a:schemeClr val="accent5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কর্মপত্র-১</a:t>
            </a:r>
            <a:endParaRPr lang="en-US" sz="2400" dirty="0">
              <a:solidFill>
                <a:schemeClr val="accent5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043382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3949511811"/>
              </p:ext>
            </p:extLst>
          </p:nvPr>
        </p:nvGraphicFramePr>
        <p:xfrm>
          <a:off x="442912" y="142875"/>
          <a:ext cx="11029950" cy="62293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4629811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98F8919E-D5FB-4716-8165-B9E9ED80BCD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graphicEl>
                                              <a:dgm id="{98F8919E-D5FB-4716-8165-B9E9ED80BCD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graphicEl>
                                              <a:dgm id="{98F8919E-D5FB-4716-8165-B9E9ED80BCD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graphicEl>
                                              <a:dgm id="{98F8919E-D5FB-4716-8165-B9E9ED80BCD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FA2791ED-BCEC-45EE-B641-BA7FAC84136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>
                                            <p:graphicEl>
                                              <a:dgm id="{FA2791ED-BCEC-45EE-B641-BA7FAC84136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graphicEl>
                                              <a:dgm id="{FA2791ED-BCEC-45EE-B641-BA7FAC84136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graphicEl>
                                              <a:dgm id="{FA2791ED-BCEC-45EE-B641-BA7FAC84136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7A6A6AF0-D82C-4AE4-885E-2B724763F06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4">
                                            <p:graphicEl>
                                              <a:dgm id="{7A6A6AF0-D82C-4AE4-885E-2B724763F06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">
                                            <p:graphicEl>
                                              <a:dgm id="{7A6A6AF0-D82C-4AE4-885E-2B724763F06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">
                                            <p:graphicEl>
                                              <a:dgm id="{7A6A6AF0-D82C-4AE4-885E-2B724763F06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BA3C2FE0-E7A7-4CAA-B92A-02EFE541A66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4">
                                            <p:graphicEl>
                                              <a:dgm id="{BA3C2FE0-E7A7-4CAA-B92A-02EFE541A66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4">
                                            <p:graphicEl>
                                              <a:dgm id="{BA3C2FE0-E7A7-4CAA-B92A-02EFE541A66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4">
                                            <p:graphicEl>
                                              <a:dgm id="{BA3C2FE0-E7A7-4CAA-B92A-02EFE541A66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DB476AC6-0DF9-4C5F-9737-F45816A70B5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4">
                                            <p:graphicEl>
                                              <a:dgm id="{DB476AC6-0DF9-4C5F-9737-F45816A70B5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4">
                                            <p:graphicEl>
                                              <a:dgm id="{DB476AC6-0DF9-4C5F-9737-F45816A70B5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4">
                                            <p:graphicEl>
                                              <a:dgm id="{DB476AC6-0DF9-4C5F-9737-F45816A70B5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469924C7-2DFD-412F-809D-13E6F2100D2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4">
                                            <p:graphicEl>
                                              <a:dgm id="{469924C7-2DFD-412F-809D-13E6F2100D2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4">
                                            <p:graphicEl>
                                              <a:dgm id="{469924C7-2DFD-412F-809D-13E6F2100D2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4">
                                            <p:graphicEl>
                                              <a:dgm id="{469924C7-2DFD-412F-809D-13E6F2100D2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5E8AFB69-D176-4408-B3A9-66D7F275B72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4">
                                            <p:graphicEl>
                                              <a:dgm id="{5E8AFB69-D176-4408-B3A9-66D7F275B72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4">
                                            <p:graphicEl>
                                              <a:dgm id="{5E8AFB69-D176-4408-B3A9-66D7F275B72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4">
                                            <p:graphicEl>
                                              <a:dgm id="{5E8AFB69-D176-4408-B3A9-66D7F275B72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Sub>
          <a:bldDgm bld="lvlOne"/>
        </p:bldSub>
      </p:bldGraphic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Nikoshban">
      <a:majorFont>
        <a:latin typeface="NikoshBAN"/>
        <a:ea typeface=""/>
        <a:cs typeface="NikoshBAN"/>
      </a:majorFont>
      <a:minorFont>
        <a:latin typeface="NikoshB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1243</TotalTime>
  <Words>336</Words>
  <Application>Microsoft Office PowerPoint</Application>
  <PresentationFormat>Widescreen</PresentationFormat>
  <Paragraphs>75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4" baseType="lpstr">
      <vt:lpstr>Arial</vt:lpstr>
      <vt:lpstr>Cambria Math</vt:lpstr>
      <vt:lpstr>NikoshBAN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শিখনফল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                 ১।হজ শব্দের অর্থ কি?        ক) বিরত থাকা         খ)সংকল্প করা         গ)বৃদ্ধি করা         ঘ)বের হওয়া</vt:lpstr>
      <vt:lpstr>  হজ ও উমরাহ পর পর করার মাধ্যমে দূরীভূত হয়-    i.দারিদ্রতা     ii.অভাব    iii.পাপ   কোনটি সঠিক?        ক)iওii          খ)iওiii       গ)iiওiii         ঘ)i,iiওiii</vt:lpstr>
      <vt:lpstr>বাড়ীর কাজ</vt:lpstr>
      <vt:lpstr>ধন্যবাদ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প্রিয় শিক্ষাথরী</dc:title>
  <dc:creator>TSS</dc:creator>
  <cp:lastModifiedBy>TSS</cp:lastModifiedBy>
  <cp:revision>210</cp:revision>
  <dcterms:created xsi:type="dcterms:W3CDTF">2013-12-09T15:07:45Z</dcterms:created>
  <dcterms:modified xsi:type="dcterms:W3CDTF">2013-12-17T04:47:56Z</dcterms:modified>
</cp:coreProperties>
</file>